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notesMasterIdLst>
    <p:notesMasterId r:id="rId17"/>
  </p:notesMasterIdLst>
  <p:handoutMasterIdLst>
    <p:handoutMasterId r:id="rId18"/>
  </p:handoutMasterIdLst>
  <p:sldIdLst>
    <p:sldId id="256" r:id="rId2"/>
    <p:sldId id="329" r:id="rId3"/>
    <p:sldId id="335" r:id="rId4"/>
    <p:sldId id="336" r:id="rId5"/>
    <p:sldId id="337" r:id="rId6"/>
    <p:sldId id="338" r:id="rId7"/>
    <p:sldId id="339" r:id="rId8"/>
    <p:sldId id="340" r:id="rId9"/>
    <p:sldId id="341" r:id="rId10"/>
    <p:sldId id="342" r:id="rId11"/>
    <p:sldId id="343" r:id="rId12"/>
    <p:sldId id="344" r:id="rId13"/>
    <p:sldId id="345" r:id="rId14"/>
    <p:sldId id="346" r:id="rId15"/>
    <p:sldId id="328" r:id="rId16"/>
  </p:sldIdLst>
  <p:sldSz cx="12192000" cy="6858000"/>
  <p:notesSz cx="6797675" cy="9928225"/>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211">
          <p15:clr>
            <a:srgbClr val="A4A3A4"/>
          </p15:clr>
        </p15:guide>
        <p15:guide id="2" pos="29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5BB"/>
    <a:srgbClr val="BDD7EE"/>
    <a:srgbClr val="00B1E3"/>
    <a:srgbClr val="D9D9D9"/>
    <a:srgbClr val="39387E"/>
    <a:srgbClr val="38377E"/>
    <a:srgbClr val="91DDF3"/>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794" autoAdjust="0"/>
  </p:normalViewPr>
  <p:slideViewPr>
    <p:cSldViewPr snapToGrid="0">
      <p:cViewPr varScale="1">
        <p:scale>
          <a:sx n="111" d="100"/>
          <a:sy n="111" d="100"/>
        </p:scale>
        <p:origin x="480" y="96"/>
      </p:cViewPr>
      <p:guideLst>
        <p:guide orient="horz" pos="2211"/>
        <p:guide pos="2941"/>
      </p:guideLst>
    </p:cSldViewPr>
  </p:slideViewPr>
  <p:notesTextViewPr>
    <p:cViewPr>
      <p:scale>
        <a:sx n="1" d="1"/>
        <a:sy n="1" d="1"/>
      </p:scale>
      <p:origin x="0" y="0"/>
    </p:cViewPr>
  </p:notesTextViewPr>
  <p:sorterViewPr showFormatting="0">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handoutMaster" Target="handoutMasters/handout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386BCF38-3098-4A4D-0535-D6B707813BD6}"/>
              </a:ext>
            </a:extLst>
          </p:cNvPr>
          <p:cNvSpPr>
            <a:spLocks noGrp="1"/>
          </p:cNvSpPr>
          <p:nvPr>
            <p:ph type="hdr" sz="quarter"/>
          </p:nvPr>
        </p:nvSpPr>
        <p:spPr>
          <a:xfrm>
            <a:off x="0" y="0"/>
            <a:ext cx="2946400" cy="500063"/>
          </a:xfrm>
          <a:prstGeom prst="rect">
            <a:avLst/>
          </a:prstGeom>
        </p:spPr>
        <p:txBody>
          <a:bodyPr vert="horz" lIns="91440" tIns="45720" rIns="91440" bIns="45720" rtlCol="0"/>
          <a:lstStyle>
            <a:lvl1pPr algn="l" eaLnBrk="1" fontAlgn="auto" hangingPunct="1">
              <a:spcBef>
                <a:spcPts val="0"/>
              </a:spcBef>
              <a:spcAft>
                <a:spcPts val="0"/>
              </a:spcAft>
              <a:defRPr sz="1600" noProof="1">
                <a:latin typeface="+mn-lt"/>
              </a:defRPr>
            </a:lvl1pPr>
          </a:lstStyle>
          <a:p>
            <a:pPr>
              <a:defRPr/>
            </a:pPr>
            <a:endParaRPr lang="zh-CN" altLang="en-US"/>
          </a:p>
        </p:txBody>
      </p:sp>
      <p:sp>
        <p:nvSpPr>
          <p:cNvPr id="3" name="日期占位符 2">
            <a:extLst>
              <a:ext uri="{FF2B5EF4-FFF2-40B4-BE49-F238E27FC236}">
                <a16:creationId xmlns:a16="http://schemas.microsoft.com/office/drawing/2014/main" id="{45077DF7-63DB-EF27-12ED-2CB959D4570F}"/>
              </a:ext>
            </a:extLst>
          </p:cNvPr>
          <p:cNvSpPr>
            <a:spLocks noGrp="1"/>
          </p:cNvSpPr>
          <p:nvPr>
            <p:ph type="dt" sz="quarter" idx="1"/>
          </p:nvPr>
        </p:nvSpPr>
        <p:spPr>
          <a:xfrm>
            <a:off x="3851275" y="0"/>
            <a:ext cx="2944813" cy="500063"/>
          </a:xfrm>
          <a:prstGeom prst="rect">
            <a:avLst/>
          </a:prstGeom>
        </p:spPr>
        <p:txBody>
          <a:bodyPr vert="horz" lIns="91440" tIns="45720" rIns="91440" bIns="45720" rtlCol="0"/>
          <a:lstStyle>
            <a:lvl1pPr algn="r" eaLnBrk="1" fontAlgn="auto" hangingPunct="1">
              <a:spcBef>
                <a:spcPts val="0"/>
              </a:spcBef>
              <a:spcAft>
                <a:spcPts val="0"/>
              </a:spcAft>
              <a:defRPr sz="1600" noProof="1">
                <a:latin typeface="+mn-lt"/>
              </a:defRPr>
            </a:lvl1pPr>
          </a:lstStyle>
          <a:p>
            <a:pPr>
              <a:defRPr/>
            </a:pPr>
            <a:fld id="{478754BF-6F9B-4253-94C1-D482BB30EB3B}" type="datetimeFigureOut">
              <a:rPr lang="zh-CN" altLang="en-US"/>
              <a:pPr>
                <a:defRPr/>
              </a:pPr>
              <a:t>2024/6/8</a:t>
            </a:fld>
            <a:endParaRPr lang="zh-CN" altLang="en-US"/>
          </a:p>
        </p:txBody>
      </p:sp>
      <p:sp>
        <p:nvSpPr>
          <p:cNvPr id="4" name="页脚占位符 3">
            <a:extLst>
              <a:ext uri="{FF2B5EF4-FFF2-40B4-BE49-F238E27FC236}">
                <a16:creationId xmlns:a16="http://schemas.microsoft.com/office/drawing/2014/main" id="{5622D32C-1C79-C953-A791-1FDC114F5E29}"/>
              </a:ext>
            </a:extLst>
          </p:cNvPr>
          <p:cNvSpPr>
            <a:spLocks noGrp="1"/>
          </p:cNvSpPr>
          <p:nvPr>
            <p:ph type="ftr" sz="quarter" idx="2"/>
          </p:nvPr>
        </p:nvSpPr>
        <p:spPr>
          <a:xfrm>
            <a:off x="0" y="9428163"/>
            <a:ext cx="2946400" cy="500062"/>
          </a:xfrm>
          <a:prstGeom prst="rect">
            <a:avLst/>
          </a:prstGeom>
        </p:spPr>
        <p:txBody>
          <a:bodyPr vert="horz" lIns="91440" tIns="45720" rIns="91440" bIns="45720" rtlCol="0" anchor="b"/>
          <a:lstStyle>
            <a:lvl1pPr algn="l" eaLnBrk="1" fontAlgn="auto" hangingPunct="1">
              <a:spcBef>
                <a:spcPts val="0"/>
              </a:spcBef>
              <a:spcAft>
                <a:spcPts val="0"/>
              </a:spcAft>
              <a:defRPr sz="1600" noProof="1">
                <a:latin typeface="+mn-lt"/>
              </a:defRPr>
            </a:lvl1pPr>
          </a:lstStyle>
          <a:p>
            <a:pPr>
              <a:defRPr/>
            </a:pPr>
            <a:endParaRPr lang="zh-CN" altLang="en-US"/>
          </a:p>
        </p:txBody>
      </p:sp>
      <p:sp>
        <p:nvSpPr>
          <p:cNvPr id="5" name="灯片编号占位符 4">
            <a:extLst>
              <a:ext uri="{FF2B5EF4-FFF2-40B4-BE49-F238E27FC236}">
                <a16:creationId xmlns:a16="http://schemas.microsoft.com/office/drawing/2014/main" id="{3CDA9075-5EBC-4727-A0E4-9E9EFA216F1C}"/>
              </a:ext>
            </a:extLst>
          </p:cNvPr>
          <p:cNvSpPr>
            <a:spLocks noGrp="1"/>
          </p:cNvSpPr>
          <p:nvPr>
            <p:ph type="sldNum" sz="quarter" idx="3"/>
          </p:nvPr>
        </p:nvSpPr>
        <p:spPr>
          <a:xfrm>
            <a:off x="3851275" y="9428163"/>
            <a:ext cx="2944813" cy="500062"/>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600" noProof="1">
                <a:latin typeface="Calibri" panose="020F0502020204030204" pitchFamily="34" charset="0"/>
                <a:cs typeface="Arial" panose="020B0604020202020204" pitchFamily="34" charset="0"/>
              </a:defRPr>
            </a:lvl1pPr>
          </a:lstStyle>
          <a:p>
            <a:pPr>
              <a:defRPr/>
            </a:pPr>
            <a:fld id="{A5C668F2-F6A4-4440-9F05-8CBA723C257E}" type="slidenum">
              <a:rPr altLang="en-US"/>
              <a:pPr>
                <a:defRPr/>
              </a:pPr>
              <a:t>‹#›</a:t>
            </a:fld>
            <a:endParaRPr lang="en-I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8506EF42-F7D4-9E77-C53D-BAAB23698A3F}"/>
              </a:ext>
            </a:extLst>
          </p:cNvPr>
          <p:cNvSpPr>
            <a:spLocks noGrp="1"/>
          </p:cNvSpPr>
          <p:nvPr>
            <p:ph type="hdr" sz="quarter"/>
          </p:nvPr>
        </p:nvSpPr>
        <p:spPr>
          <a:xfrm>
            <a:off x="0" y="0"/>
            <a:ext cx="2946400" cy="500063"/>
          </a:xfrm>
          <a:prstGeom prst="rect">
            <a:avLst/>
          </a:prstGeom>
        </p:spPr>
        <p:txBody>
          <a:bodyPr vert="horz" lIns="91440" tIns="45720" rIns="91440" bIns="45720" rtlCol="0"/>
          <a:lstStyle>
            <a:lvl1pPr algn="l" eaLnBrk="1" fontAlgn="auto" hangingPunct="1">
              <a:spcBef>
                <a:spcPts val="0"/>
              </a:spcBef>
              <a:spcAft>
                <a:spcPts val="0"/>
              </a:spcAft>
              <a:defRPr sz="1200" noProof="1">
                <a:latin typeface="+mn-lt"/>
                <a:ea typeface="Arial" panose="020B0604020202020204" pitchFamily="34" charset="0"/>
              </a:defRPr>
            </a:lvl1pPr>
          </a:lstStyle>
          <a:p>
            <a:pPr>
              <a:defRPr/>
            </a:pPr>
            <a:endParaRPr lang="zh-CN" altLang="en-US"/>
          </a:p>
        </p:txBody>
      </p:sp>
      <p:sp>
        <p:nvSpPr>
          <p:cNvPr id="3" name="日期占位符 2">
            <a:extLst>
              <a:ext uri="{FF2B5EF4-FFF2-40B4-BE49-F238E27FC236}">
                <a16:creationId xmlns:a16="http://schemas.microsoft.com/office/drawing/2014/main" id="{704F4E7D-E5CC-1D11-8FE6-8434C5E6DAD8}"/>
              </a:ext>
            </a:extLst>
          </p:cNvPr>
          <p:cNvSpPr>
            <a:spLocks noGrp="1"/>
          </p:cNvSpPr>
          <p:nvPr>
            <p:ph type="dt" idx="1"/>
          </p:nvPr>
        </p:nvSpPr>
        <p:spPr>
          <a:xfrm>
            <a:off x="3851275" y="0"/>
            <a:ext cx="2944813" cy="500063"/>
          </a:xfrm>
          <a:prstGeom prst="rect">
            <a:avLst/>
          </a:prstGeom>
        </p:spPr>
        <p:txBody>
          <a:bodyPr vert="horz" lIns="91440" tIns="45720" rIns="91440" bIns="45720" rtlCol="0"/>
          <a:lstStyle>
            <a:lvl1pPr algn="r" eaLnBrk="1" fontAlgn="auto" hangingPunct="1">
              <a:spcBef>
                <a:spcPts val="0"/>
              </a:spcBef>
              <a:spcAft>
                <a:spcPts val="0"/>
              </a:spcAft>
              <a:defRPr sz="1200" noProof="1">
                <a:latin typeface="+mn-lt"/>
                <a:ea typeface="Arial" panose="020B0604020202020204" pitchFamily="34" charset="0"/>
              </a:defRPr>
            </a:lvl1pPr>
          </a:lstStyle>
          <a:p>
            <a:pPr>
              <a:defRPr/>
            </a:pPr>
            <a:fld id="{A1887954-E1A1-4061-8479-B3A46E771575}" type="datetimeFigureOut">
              <a:rPr lang="zh-CN" altLang="en-US"/>
              <a:pPr>
                <a:defRPr/>
              </a:pPr>
              <a:t>2024/6/8</a:t>
            </a:fld>
            <a:endParaRPr lang="zh-CN" altLang="en-US"/>
          </a:p>
        </p:txBody>
      </p:sp>
      <p:sp>
        <p:nvSpPr>
          <p:cNvPr id="15364" name="幻灯片图像占位符 3">
            <a:extLst>
              <a:ext uri="{FF2B5EF4-FFF2-40B4-BE49-F238E27FC236}">
                <a16:creationId xmlns:a16="http://schemas.microsoft.com/office/drawing/2014/main" id="{5D95426A-EB7B-A32D-2B18-C08C33D832B1}"/>
              </a:ext>
            </a:extLst>
          </p:cNvPr>
          <p:cNvSpPr>
            <a:spLocks noGrp="1" noRot="1" noChangeAspect="1"/>
          </p:cNvSpPr>
          <p:nvPr>
            <p:ph type="sldImg"/>
          </p:nvPr>
        </p:nvSpPr>
        <p:spPr bwMode="auto">
          <a:xfrm>
            <a:off x="420688" y="1241425"/>
            <a:ext cx="5956300" cy="3351213"/>
          </a:xfrm>
          <a:prstGeom prst="rect">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3077" name="备注占位符 4">
            <a:extLst>
              <a:ext uri="{FF2B5EF4-FFF2-40B4-BE49-F238E27FC236}">
                <a16:creationId xmlns:a16="http://schemas.microsoft.com/office/drawing/2014/main" id="{7F98EE0A-EEFB-3DA9-A388-E0C98DBC71F9}"/>
              </a:ext>
            </a:extLst>
          </p:cNvPr>
          <p:cNvSpPr>
            <a:spLocks noGrp="1"/>
          </p:cNvSpPr>
          <p:nvPr>
            <p:ph type="body" sz="quarter"/>
          </p:nvPr>
        </p:nvSpPr>
        <p:spPr>
          <a:xfrm>
            <a:off x="679450" y="4778375"/>
            <a:ext cx="5438775" cy="3908425"/>
          </a:xfrm>
          <a:prstGeom prst="rect">
            <a:avLst/>
          </a:prstGeom>
          <a:noFill/>
          <a:ln w="9525">
            <a:noFill/>
          </a:ln>
        </p:spPr>
        <p:txBody>
          <a:bodyPr lIns="91440" tIns="45720" rIns="91440" bIns="45720" anchor="t" anchorCtr="0"/>
          <a:lstStyle/>
          <a:p>
            <a:pPr lvl="0"/>
            <a:r>
              <a:rPr lang="zh-CN" altLang="en-US" noProof="0"/>
              <a:t>Click to edit Master text style</a:t>
            </a:r>
          </a:p>
          <a:p>
            <a:pPr lvl="1"/>
            <a:r>
              <a:rPr lang="zh-CN" altLang="en-US" noProof="0"/>
              <a:t>Second level</a:t>
            </a:r>
          </a:p>
          <a:p>
            <a:pPr lvl="2"/>
            <a:r>
              <a:rPr lang="zh-CN" altLang="en-US" noProof="0"/>
              <a:t>Third level</a:t>
            </a:r>
          </a:p>
          <a:p>
            <a:pPr lvl="3"/>
            <a:r>
              <a:rPr lang="zh-CN" altLang="en-US" noProof="0"/>
              <a:t>Fourth level</a:t>
            </a:r>
          </a:p>
          <a:p>
            <a:pPr lvl="4"/>
            <a:r>
              <a:rPr lang="zh-CN" altLang="en-US" noProof="0"/>
              <a:t>Fifth level</a:t>
            </a:r>
          </a:p>
        </p:txBody>
      </p:sp>
      <p:sp>
        <p:nvSpPr>
          <p:cNvPr id="6" name="页脚占位符 5">
            <a:extLst>
              <a:ext uri="{FF2B5EF4-FFF2-40B4-BE49-F238E27FC236}">
                <a16:creationId xmlns:a16="http://schemas.microsoft.com/office/drawing/2014/main" id="{D23E4453-3CB5-F8BE-3DEE-36BAC139B72E}"/>
              </a:ext>
            </a:extLst>
          </p:cNvPr>
          <p:cNvSpPr>
            <a:spLocks noGrp="1"/>
          </p:cNvSpPr>
          <p:nvPr>
            <p:ph type="ftr" sz="quarter" idx="4"/>
          </p:nvPr>
        </p:nvSpPr>
        <p:spPr>
          <a:xfrm>
            <a:off x="0" y="9428163"/>
            <a:ext cx="2946400" cy="500062"/>
          </a:xfrm>
          <a:prstGeom prst="rect">
            <a:avLst/>
          </a:prstGeom>
        </p:spPr>
        <p:txBody>
          <a:bodyPr vert="horz" lIns="91440" tIns="45720" rIns="91440" bIns="45720" rtlCol="0" anchor="b"/>
          <a:lstStyle>
            <a:lvl1pPr algn="l" eaLnBrk="1" fontAlgn="auto" hangingPunct="1">
              <a:spcBef>
                <a:spcPts val="0"/>
              </a:spcBef>
              <a:spcAft>
                <a:spcPts val="0"/>
              </a:spcAft>
              <a:defRPr sz="1200" noProof="1">
                <a:latin typeface="+mn-lt"/>
                <a:ea typeface="Arial" panose="020B0604020202020204" pitchFamily="34" charset="0"/>
              </a:defRPr>
            </a:lvl1pPr>
          </a:lstStyle>
          <a:p>
            <a:pPr>
              <a:defRPr/>
            </a:pPr>
            <a:endParaRPr lang="zh-CN" altLang="en-US"/>
          </a:p>
        </p:txBody>
      </p:sp>
      <p:sp>
        <p:nvSpPr>
          <p:cNvPr id="7" name="灯片编号占位符 6">
            <a:extLst>
              <a:ext uri="{FF2B5EF4-FFF2-40B4-BE49-F238E27FC236}">
                <a16:creationId xmlns:a16="http://schemas.microsoft.com/office/drawing/2014/main" id="{308344F6-B708-874D-3001-07D2101D5D5E}"/>
              </a:ext>
            </a:extLst>
          </p:cNvPr>
          <p:cNvSpPr>
            <a:spLocks noGrp="1"/>
          </p:cNvSpPr>
          <p:nvPr>
            <p:ph type="sldNum" sz="quarter" idx="5"/>
          </p:nvPr>
        </p:nvSpPr>
        <p:spPr>
          <a:xfrm>
            <a:off x="3851275" y="9428163"/>
            <a:ext cx="2944813" cy="500062"/>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noProof="1">
                <a:latin typeface="Calibri" panose="020F0502020204030204" pitchFamily="34" charset="0"/>
                <a:cs typeface="Arial" panose="020B0604020202020204" pitchFamily="34" charset="0"/>
              </a:defRPr>
            </a:lvl1pPr>
          </a:lstStyle>
          <a:p>
            <a:pPr>
              <a:defRPr/>
            </a:pPr>
            <a:fld id="{4E7B79B8-DB39-401C-806A-2834FAC6DB34}" type="slidenum">
              <a:rPr altLang="en-US"/>
              <a:pPr>
                <a:defRPr/>
              </a:pPr>
              <a:t>‹#›</a:t>
            </a:fld>
            <a:endParaRPr lang="en-IN"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Arial" panose="020B0604020202020204" pitchFamily="34" charset="0"/>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mn-lt"/>
        <a:ea typeface="Arial" panose="020B0604020202020204" pitchFamily="34" charset="0"/>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mn-lt"/>
        <a:ea typeface="Arial" panose="020B0604020202020204" pitchFamily="34" charset="0"/>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mn-lt"/>
        <a:ea typeface="Arial" panose="020B0604020202020204" pitchFamily="34" charset="0"/>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mn-lt"/>
        <a:ea typeface="Arial" panose="020B0604020202020204" pitchFamily="34" charset="0"/>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8FAB740-49A5-9173-9E22-2EAD71D62380}"/>
              </a:ext>
            </a:extLst>
          </p:cNvPr>
          <p:cNvSpPr>
            <a:spLocks noGrp="1" noRot="1" noChangeAspect="1" noTextEdit="1"/>
          </p:cNvSpPr>
          <p:nvPr>
            <p:ph type="sldImg"/>
          </p:nvPr>
        </p:nvSpPr>
        <p:spPr>
          <a:ln/>
        </p:spPr>
      </p:sp>
      <p:sp>
        <p:nvSpPr>
          <p:cNvPr id="18435" name="Notes Placeholder 2">
            <a:extLst>
              <a:ext uri="{FF2B5EF4-FFF2-40B4-BE49-F238E27FC236}">
                <a16:creationId xmlns:a16="http://schemas.microsoft.com/office/drawing/2014/main" id="{B980F615-CEE2-6C1D-48E4-6821E737DDB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endParaRPr lang="en-I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FC123E2-224A-B0B1-C709-45D60EE1FDB6}"/>
              </a:ext>
            </a:extLst>
          </p:cNvPr>
          <p:cNvSpPr>
            <a:spLocks noGrp="1" noRot="1" noChangeAspect="1" noTextEdit="1"/>
          </p:cNvSpPr>
          <p:nvPr>
            <p:ph type="sldImg"/>
          </p:nvPr>
        </p:nvSpPr>
        <p:spPr>
          <a:ln/>
        </p:spPr>
      </p:sp>
      <p:sp>
        <p:nvSpPr>
          <p:cNvPr id="33795" name="Notes Placeholder 2">
            <a:extLst>
              <a:ext uri="{FF2B5EF4-FFF2-40B4-BE49-F238E27FC236}">
                <a16:creationId xmlns:a16="http://schemas.microsoft.com/office/drawing/2014/main" id="{8F8DA092-0CA0-3C55-4F27-DBCD5E5D11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endParaRPr lang="en-I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8">
            <a:extLst>
              <a:ext uri="{FF2B5EF4-FFF2-40B4-BE49-F238E27FC236}">
                <a16:creationId xmlns:a16="http://schemas.microsoft.com/office/drawing/2014/main" id="{7BA73884-3ACC-F66A-8578-2D475C08F220}"/>
              </a:ext>
            </a:extLst>
          </p:cNvPr>
          <p:cNvGrpSpPr>
            <a:grpSpLocks/>
          </p:cNvGrpSpPr>
          <p:nvPr/>
        </p:nvGrpSpPr>
        <p:grpSpPr bwMode="auto">
          <a:xfrm>
            <a:off x="0" y="0"/>
            <a:ext cx="12192000" cy="6858000"/>
            <a:chOff x="0" y="0"/>
            <a:chExt cx="12192000" cy="6858000"/>
          </a:xfrm>
        </p:grpSpPr>
        <p:sp>
          <p:nvSpPr>
            <p:cNvPr id="5" name="Rectangle 4">
              <a:extLst>
                <a:ext uri="{FF2B5EF4-FFF2-40B4-BE49-F238E27FC236}">
                  <a16:creationId xmlns:a16="http://schemas.microsoft.com/office/drawing/2014/main" id="{3C7A6177-EE09-650E-D5C5-965AF5227FDE}"/>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Freeform 5">
              <a:extLst>
                <a:ext uri="{FF2B5EF4-FFF2-40B4-BE49-F238E27FC236}">
                  <a16:creationId xmlns:a16="http://schemas.microsoft.com/office/drawing/2014/main" id="{0B0DAED8-E687-4867-3990-656D3125688E}"/>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id="{1A07B0B2-B6A8-2109-C206-52C93BC737DE}"/>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3">
            <a:extLst>
              <a:ext uri="{FF2B5EF4-FFF2-40B4-BE49-F238E27FC236}">
                <a16:creationId xmlns:a16="http://schemas.microsoft.com/office/drawing/2014/main" id="{3E4AE7EB-0EB0-A14C-41E4-2B923882A819}"/>
              </a:ext>
            </a:extLst>
          </p:cNvPr>
          <p:cNvSpPr>
            <a:spLocks noGrp="1"/>
          </p:cNvSpPr>
          <p:nvPr>
            <p:ph type="dt" sz="half" idx="10"/>
          </p:nvPr>
        </p:nvSpPr>
        <p:spPr bwMode="gray">
          <a:xfrm rot="5400000">
            <a:off x="10158413" y="1792288"/>
            <a:ext cx="990600" cy="304800"/>
          </a:xfrm>
        </p:spPr>
        <p:txBody>
          <a:bodyPr anchor="t"/>
          <a:lstStyle>
            <a:lvl1pPr algn="l">
              <a:defRPr b="0" i="0">
                <a:solidFill>
                  <a:schemeClr val="bg1">
                    <a:alpha val="60000"/>
                  </a:schemeClr>
                </a:solidFill>
              </a:defRPr>
            </a:lvl1pPr>
          </a:lstStyle>
          <a:p>
            <a:pPr>
              <a:defRPr/>
            </a:pPr>
            <a:endParaRPr lang="zh-CN" altLang="en-US"/>
          </a:p>
        </p:txBody>
      </p:sp>
      <p:sp>
        <p:nvSpPr>
          <p:cNvPr id="9" name="Footer Placeholder 4">
            <a:extLst>
              <a:ext uri="{FF2B5EF4-FFF2-40B4-BE49-F238E27FC236}">
                <a16:creationId xmlns:a16="http://schemas.microsoft.com/office/drawing/2014/main" id="{A677445D-C2B8-FC94-F170-436A9549897E}"/>
              </a:ext>
            </a:extLst>
          </p:cNvPr>
          <p:cNvSpPr>
            <a:spLocks noGrp="1"/>
          </p:cNvSpPr>
          <p:nvPr>
            <p:ph type="ftr" sz="quarter" idx="11"/>
          </p:nvPr>
        </p:nvSpPr>
        <p:spPr bwMode="gray">
          <a:xfrm rot="5400000">
            <a:off x="8952706" y="3228182"/>
            <a:ext cx="3859213" cy="304800"/>
          </a:xfrm>
        </p:spPr>
        <p:txBody>
          <a:bodyPr/>
          <a:lstStyle>
            <a:lvl1pPr>
              <a:defRPr b="0" i="0">
                <a:solidFill>
                  <a:schemeClr val="bg1">
                    <a:alpha val="60000"/>
                  </a:schemeClr>
                </a:solidFill>
              </a:defRPr>
            </a:lvl1pPr>
          </a:lstStyle>
          <a:p>
            <a:pPr>
              <a:defRPr/>
            </a:pPr>
            <a:endParaRPr lang="zh-CN" altLang="en-US"/>
          </a:p>
        </p:txBody>
      </p:sp>
      <p:sp>
        <p:nvSpPr>
          <p:cNvPr id="10" name="Slide Number Placeholder 5">
            <a:extLst>
              <a:ext uri="{FF2B5EF4-FFF2-40B4-BE49-F238E27FC236}">
                <a16:creationId xmlns:a16="http://schemas.microsoft.com/office/drawing/2014/main" id="{DE7C67D5-84B8-8EA7-F56E-A39574B50FB1}"/>
              </a:ext>
            </a:extLst>
          </p:cNvPr>
          <p:cNvSpPr>
            <a:spLocks noGrp="1"/>
          </p:cNvSpPr>
          <p:nvPr>
            <p:ph type="sldNum" sz="quarter" idx="12"/>
          </p:nvPr>
        </p:nvSpPr>
        <p:spPr/>
        <p:txBody>
          <a:bodyPr/>
          <a:lstStyle>
            <a:lvl1pPr>
              <a:defRPr/>
            </a:lvl1pPr>
          </a:lstStyle>
          <a:p>
            <a:pPr>
              <a:defRPr/>
            </a:pPr>
            <a:fld id="{A88E923B-D419-4E37-B3D6-804BBECF8661}" type="slidenum">
              <a:rPr lang="zh-CN" altLang="en-US"/>
              <a:pPr>
                <a:defRPr/>
              </a:pPr>
              <a:t>‹#›</a:t>
            </a:fld>
            <a:endParaRPr lang="zh-CN" altLang="en-US"/>
          </a:p>
        </p:txBody>
      </p:sp>
    </p:spTree>
    <p:extLst>
      <p:ext uri="{BB962C8B-B14F-4D97-AF65-F5344CB8AC3E}">
        <p14:creationId xmlns:p14="http://schemas.microsoft.com/office/powerpoint/2010/main" val="425240441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5" name="Group 8">
            <a:extLst>
              <a:ext uri="{FF2B5EF4-FFF2-40B4-BE49-F238E27FC236}">
                <a16:creationId xmlns:a16="http://schemas.microsoft.com/office/drawing/2014/main" id="{02B305B0-3BD9-9B85-7DA6-8DFB57481523}"/>
              </a:ext>
            </a:extLst>
          </p:cNvPr>
          <p:cNvGrpSpPr>
            <a:grpSpLocks/>
          </p:cNvGrpSpPr>
          <p:nvPr/>
        </p:nvGrpSpPr>
        <p:grpSpPr bwMode="auto">
          <a:xfrm>
            <a:off x="0" y="0"/>
            <a:ext cx="12192000" cy="6858000"/>
            <a:chOff x="0" y="0"/>
            <a:chExt cx="12192000" cy="6858000"/>
          </a:xfrm>
        </p:grpSpPr>
        <p:sp>
          <p:nvSpPr>
            <p:cNvPr id="6" name="Rectangle 5">
              <a:extLst>
                <a:ext uri="{FF2B5EF4-FFF2-40B4-BE49-F238E27FC236}">
                  <a16:creationId xmlns:a16="http://schemas.microsoft.com/office/drawing/2014/main" id="{67F9AD8F-BA92-2B35-D671-72E6F74AA6B2}"/>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0AA16F0D-828F-7993-59AF-1238D053F0AE}"/>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81570D6E-A9CD-C7BF-08F9-A308DE69F54E}"/>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7201868E-BA62-0EAE-21E2-8E3716868BB9}"/>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9489A8C5-23A4-BE4C-B20E-38941F90180D}"/>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5EE45D9A-3778-69AA-C37A-EC0C7396D51E}"/>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CF9D4F34-3F3D-1BEE-0CB4-90A50AB17D63}"/>
                </a:ext>
              </a:extLst>
            </p:cNvPr>
            <p:cNvSpPr>
              <a:spLocks/>
            </p:cNvSpPr>
            <p:nvPr/>
          </p:nvSpPr>
          <p:spPr bwMode="gray">
            <a:xfrm rot="10371525">
              <a:off x="263767" y="4438254"/>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5406EC92-461D-77C1-9C44-AA3641E5D4B8}"/>
                </a:ext>
              </a:extLst>
            </p:cNvPr>
            <p:cNvSpPr>
              <a:spLocks/>
            </p:cNvSpPr>
            <p:nvPr/>
          </p:nvSpPr>
          <p:spPr bwMode="gray">
            <a:xfrm rot="10800000">
              <a:off x="459506" y="321130"/>
              <a:ext cx="11277600" cy="4533900"/>
            </a:xfrm>
            <a:custGeom>
              <a:avLst/>
              <a:gdLst>
                <a:gd name="T0" fmla="*/ 0 w 7104"/>
                <a:gd name="T1" fmla="*/ 0 h 2856"/>
                <a:gd name="T2" fmla="*/ 0 w 7104"/>
                <a:gd name="T3" fmla="*/ 2147483646 h 2856"/>
                <a:gd name="T4" fmla="*/ 2147483646 w 7104"/>
                <a:gd name="T5" fmla="*/ 2147483646 h 2856"/>
                <a:gd name="T6" fmla="*/ 2147483646 w 7104"/>
                <a:gd name="T7" fmla="*/ 2147483646 h 2856"/>
                <a:gd name="T8" fmla="*/ 2147483646 w 7104"/>
                <a:gd name="T9" fmla="*/ 2147483646 h 2856"/>
                <a:gd name="T10" fmla="*/ 2147483646 w 7104"/>
                <a:gd name="T11" fmla="*/ 2147483646 h 2856"/>
                <a:gd name="T12" fmla="*/ 2147483646 w 7104"/>
                <a:gd name="T13" fmla="*/ 2147483646 h 2856"/>
                <a:gd name="T14" fmla="*/ 2147483646 w 7104"/>
                <a:gd name="T15" fmla="*/ 2147483646 h 2856"/>
                <a:gd name="T16" fmla="*/ 2147483646 w 7104"/>
                <a:gd name="T17" fmla="*/ 2147483646 h 2856"/>
                <a:gd name="T18" fmla="*/ 2147483646 w 7104"/>
                <a:gd name="T19" fmla="*/ 2147483646 h 2856"/>
                <a:gd name="T20" fmla="*/ 2147483646 w 7104"/>
                <a:gd name="T21" fmla="*/ 2147483646 h 2856"/>
                <a:gd name="T22" fmla="*/ 2147483646 w 7104"/>
                <a:gd name="T23" fmla="*/ 2147483646 h 2856"/>
                <a:gd name="T24" fmla="*/ 2147483646 w 7104"/>
                <a:gd name="T25" fmla="*/ 2147483646 h 2856"/>
                <a:gd name="T26" fmla="*/ 2147483646 w 7104"/>
                <a:gd name="T27" fmla="*/ 2147483646 h 2856"/>
                <a:gd name="T28" fmla="*/ 2147483646 w 7104"/>
                <a:gd name="T29" fmla="*/ 2147483646 h 2856"/>
                <a:gd name="T30" fmla="*/ 2147483646 w 7104"/>
                <a:gd name="T31" fmla="*/ 2147483646 h 2856"/>
                <a:gd name="T32" fmla="*/ 2147483646 w 7104"/>
                <a:gd name="T33" fmla="*/ 2147483646 h 2856"/>
                <a:gd name="T34" fmla="*/ 2147483646 w 7104"/>
                <a:gd name="T35" fmla="*/ 2147483646 h 2856"/>
                <a:gd name="T36" fmla="*/ 2147483646 w 7104"/>
                <a:gd name="T37" fmla="*/ 2147483646 h 2856"/>
                <a:gd name="T38" fmla="*/ 2147483646 w 7104"/>
                <a:gd name="T39" fmla="*/ 2147483646 h 2856"/>
                <a:gd name="T40" fmla="*/ 2147483646 w 7104"/>
                <a:gd name="T41" fmla="*/ 2147483646 h 2856"/>
                <a:gd name="T42" fmla="*/ 2147483646 w 7104"/>
                <a:gd name="T43" fmla="*/ 2147483646 h 2856"/>
                <a:gd name="T44" fmla="*/ 2147483646 w 7104"/>
                <a:gd name="T45" fmla="*/ 2147483646 h 2856"/>
                <a:gd name="T46" fmla="*/ 2147483646 w 7104"/>
                <a:gd name="T47" fmla="*/ 2147483646 h 2856"/>
                <a:gd name="T48" fmla="*/ 2147483646 w 7104"/>
                <a:gd name="T49" fmla="*/ 2147483646 h 2856"/>
                <a:gd name="T50" fmla="*/ 2147483646 w 7104"/>
                <a:gd name="T51" fmla="*/ 2147483646 h 2856"/>
                <a:gd name="T52" fmla="*/ 2147483646 w 7104"/>
                <a:gd name="T53" fmla="*/ 2147483646 h 2856"/>
                <a:gd name="T54" fmla="*/ 2147483646 w 7104"/>
                <a:gd name="T55" fmla="*/ 2147483646 h 2856"/>
                <a:gd name="T56" fmla="*/ 2147483646 w 7104"/>
                <a:gd name="T57" fmla="*/ 2147483646 h 2856"/>
                <a:gd name="T58" fmla="*/ 2147483646 w 7104"/>
                <a:gd name="T59" fmla="*/ 2147483646 h 2856"/>
                <a:gd name="T60" fmla="*/ 2147483646 w 7104"/>
                <a:gd name="T61" fmla="*/ 2147483646 h 2856"/>
                <a:gd name="T62" fmla="*/ 2147483646 w 7104"/>
                <a:gd name="T63" fmla="*/ 2147483646 h 2856"/>
                <a:gd name="T64" fmla="*/ 2147483646 w 7104"/>
                <a:gd name="T65" fmla="*/ 2147483646 h 2856"/>
                <a:gd name="T66" fmla="*/ 2147483646 w 7104"/>
                <a:gd name="T67" fmla="*/ 2147483646 h 2856"/>
                <a:gd name="T68" fmla="*/ 2147483646 w 7104"/>
                <a:gd name="T69" fmla="*/ 2147483646 h 2856"/>
                <a:gd name="T70" fmla="*/ 2147483646 w 7104"/>
                <a:gd name="T71" fmla="*/ 2147483646 h 2856"/>
                <a:gd name="T72" fmla="*/ 2147483646 w 7104"/>
                <a:gd name="T73" fmla="*/ 2147483646 h 2856"/>
                <a:gd name="T74" fmla="*/ 2147483646 w 7104"/>
                <a:gd name="T75" fmla="*/ 2147483646 h 2856"/>
                <a:gd name="T76" fmla="*/ 2147483646 w 7104"/>
                <a:gd name="T77" fmla="*/ 2147483646 h 2856"/>
                <a:gd name="T78" fmla="*/ 2147483646 w 7104"/>
                <a:gd name="T79" fmla="*/ 2147483646 h 2856"/>
                <a:gd name="T80" fmla="*/ 2147483646 w 7104"/>
                <a:gd name="T81" fmla="*/ 2147483646 h 2856"/>
                <a:gd name="T82" fmla="*/ 2147483646 w 7104"/>
                <a:gd name="T83" fmla="*/ 2147483646 h 2856"/>
                <a:gd name="T84" fmla="*/ 2147483646 w 7104"/>
                <a:gd name="T85" fmla="*/ 2147483646 h 2856"/>
                <a:gd name="T86" fmla="*/ 2147483646 w 7104"/>
                <a:gd name="T87" fmla="*/ 2147483646 h 2856"/>
                <a:gd name="T88" fmla="*/ 2147483646 w 7104"/>
                <a:gd name="T89" fmla="*/ 2147483646 h 2856"/>
                <a:gd name="T90" fmla="*/ 2147483646 w 7104"/>
                <a:gd name="T91" fmla="*/ 2147483646 h 2856"/>
                <a:gd name="T92" fmla="*/ 2147483646 w 7104"/>
                <a:gd name="T93" fmla="*/ 2147483646 h 2856"/>
                <a:gd name="T94" fmla="*/ 2147483646 w 7104"/>
                <a:gd name="T95" fmla="*/ 2147483646 h 2856"/>
                <a:gd name="T96" fmla="*/ 2147483646 w 7104"/>
                <a:gd name="T97" fmla="*/ 2147483646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3239CF1C-9430-F36F-2020-5C64E41006EE}"/>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Rectangle 14">
            <a:extLst>
              <a:ext uri="{FF2B5EF4-FFF2-40B4-BE49-F238E27FC236}">
                <a16:creationId xmlns:a16="http://schemas.microsoft.com/office/drawing/2014/main" id="{BCC7D157-27F6-B6DB-E586-9FAE95C3AE1F}"/>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Date Placeholder 4">
            <a:extLst>
              <a:ext uri="{FF2B5EF4-FFF2-40B4-BE49-F238E27FC236}">
                <a16:creationId xmlns:a16="http://schemas.microsoft.com/office/drawing/2014/main" id="{0EA0C520-8CD8-3995-9B2B-D7984C9F1FF1}"/>
              </a:ext>
            </a:extLst>
          </p:cNvPr>
          <p:cNvSpPr>
            <a:spLocks noGrp="1"/>
          </p:cNvSpPr>
          <p:nvPr>
            <p:ph type="dt" sz="half" idx="10"/>
          </p:nvPr>
        </p:nvSpPr>
        <p:spPr/>
        <p:txBody>
          <a:bodyPr/>
          <a:lstStyle>
            <a:lvl1pPr>
              <a:defRPr/>
            </a:lvl1pPr>
          </a:lstStyle>
          <a:p>
            <a:pPr>
              <a:defRPr/>
            </a:pPr>
            <a:endParaRPr lang="zh-CN" altLang="en-US"/>
          </a:p>
        </p:txBody>
      </p:sp>
      <p:sp>
        <p:nvSpPr>
          <p:cNvPr id="17" name="Footer Placeholder 5">
            <a:extLst>
              <a:ext uri="{FF2B5EF4-FFF2-40B4-BE49-F238E27FC236}">
                <a16:creationId xmlns:a16="http://schemas.microsoft.com/office/drawing/2014/main" id="{155954CE-782D-498F-7F7B-9AEB96444296}"/>
              </a:ext>
            </a:extLst>
          </p:cNvPr>
          <p:cNvSpPr>
            <a:spLocks noGrp="1"/>
          </p:cNvSpPr>
          <p:nvPr>
            <p:ph type="ftr" sz="quarter" idx="11"/>
          </p:nvPr>
        </p:nvSpPr>
        <p:spPr/>
        <p:txBody>
          <a:bodyPr/>
          <a:lstStyle>
            <a:lvl1pPr>
              <a:defRPr/>
            </a:lvl1pPr>
          </a:lstStyle>
          <a:p>
            <a:pPr>
              <a:defRPr/>
            </a:pPr>
            <a:endParaRPr lang="zh-CN" altLang="en-US"/>
          </a:p>
        </p:txBody>
      </p:sp>
      <p:sp>
        <p:nvSpPr>
          <p:cNvPr id="18" name="Slide Number Placeholder 6">
            <a:extLst>
              <a:ext uri="{FF2B5EF4-FFF2-40B4-BE49-F238E27FC236}">
                <a16:creationId xmlns:a16="http://schemas.microsoft.com/office/drawing/2014/main" id="{D5954F5C-688B-0D12-D8E2-E2FD52341A1D}"/>
              </a:ext>
            </a:extLst>
          </p:cNvPr>
          <p:cNvSpPr>
            <a:spLocks noGrp="1"/>
          </p:cNvSpPr>
          <p:nvPr>
            <p:ph type="sldNum" sz="quarter" idx="12"/>
          </p:nvPr>
        </p:nvSpPr>
        <p:spPr/>
        <p:txBody>
          <a:bodyPr/>
          <a:lstStyle>
            <a:lvl1pPr>
              <a:defRPr/>
            </a:lvl1pPr>
          </a:lstStyle>
          <a:p>
            <a:pPr>
              <a:defRPr/>
            </a:pPr>
            <a:fld id="{D200B862-C49B-4942-BCF6-77378E8C6DE1}" type="slidenum">
              <a:rPr lang="zh-CN" altLang="en-US"/>
              <a:pPr>
                <a:defRPr/>
              </a:pPr>
              <a:t>‹#›</a:t>
            </a:fld>
            <a:endParaRPr lang="zh-CN" altLang="en-US"/>
          </a:p>
        </p:txBody>
      </p:sp>
    </p:spTree>
    <p:extLst>
      <p:ext uri="{BB962C8B-B14F-4D97-AF65-F5344CB8AC3E}">
        <p14:creationId xmlns:p14="http://schemas.microsoft.com/office/powerpoint/2010/main" val="82137379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8">
            <a:extLst>
              <a:ext uri="{FF2B5EF4-FFF2-40B4-BE49-F238E27FC236}">
                <a16:creationId xmlns:a16="http://schemas.microsoft.com/office/drawing/2014/main" id="{49777C0F-F27C-CEEB-4431-B83AFFF386C1}"/>
              </a:ext>
            </a:extLst>
          </p:cNvPr>
          <p:cNvGrpSpPr>
            <a:grpSpLocks/>
          </p:cNvGrpSpPr>
          <p:nvPr/>
        </p:nvGrpSpPr>
        <p:grpSpPr bwMode="auto">
          <a:xfrm>
            <a:off x="0" y="0"/>
            <a:ext cx="12192000" cy="6858000"/>
            <a:chOff x="0" y="0"/>
            <a:chExt cx="12192000" cy="6858000"/>
          </a:xfrm>
        </p:grpSpPr>
        <p:sp>
          <p:nvSpPr>
            <p:cNvPr id="4" name="Rectangle 3">
              <a:extLst>
                <a:ext uri="{FF2B5EF4-FFF2-40B4-BE49-F238E27FC236}">
                  <a16:creationId xmlns:a16="http://schemas.microsoft.com/office/drawing/2014/main" id="{F74811D8-6304-891A-D324-A93A037EDDF2}"/>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4">
              <a:extLst>
                <a:ext uri="{FF2B5EF4-FFF2-40B4-BE49-F238E27FC236}">
                  <a16:creationId xmlns:a16="http://schemas.microsoft.com/office/drawing/2014/main" id="{B5840E4E-6B6A-0590-0F52-8B579538088D}"/>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 name="Oval 5">
              <a:extLst>
                <a:ext uri="{FF2B5EF4-FFF2-40B4-BE49-F238E27FC236}">
                  <a16:creationId xmlns:a16="http://schemas.microsoft.com/office/drawing/2014/main" id="{7E28148B-E517-B7CE-4672-8645A3811B4A}"/>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90754342-A82C-675E-E172-C486346AD308}"/>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F9C9F39D-133E-1576-B0EF-934441F884E3}"/>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CD5EAED0-7A71-1902-CC63-767EE0DAA915}"/>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F4F8B7CF-B077-6242-B2AB-D45C3787AA88}"/>
                </a:ext>
              </a:extLst>
            </p:cNvPr>
            <p:cNvSpPr>
              <a:spLocks/>
            </p:cNvSpPr>
            <p:nvPr/>
          </p:nvSpPr>
          <p:spPr bwMode="gray">
            <a:xfrm rot="-589932">
              <a:off x="8490951" y="2714874"/>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
              <a:extLst>
                <a:ext uri="{FF2B5EF4-FFF2-40B4-BE49-F238E27FC236}">
                  <a16:creationId xmlns:a16="http://schemas.microsoft.com/office/drawing/2014/main" id="{1076A2F8-1B68-EC82-187F-747AD70DB5E0}"/>
                </a:ext>
              </a:extLst>
            </p:cNvPr>
            <p:cNvSpPr>
              <a:spLocks/>
            </p:cNvSpPr>
            <p:nvPr/>
          </p:nvSpPr>
          <p:spPr bwMode="gray">
            <a:xfrm>
              <a:off x="455612" y="2801319"/>
              <a:ext cx="11277600" cy="3602637"/>
            </a:xfrm>
            <a:custGeom>
              <a:avLst/>
              <a:gdLst>
                <a:gd name="T0" fmla="*/ 0 w 10000"/>
                <a:gd name="T1" fmla="*/ 0 h 7946"/>
                <a:gd name="T2" fmla="*/ 0 w 10000"/>
                <a:gd name="T3" fmla="*/ 2147483646 h 7946"/>
                <a:gd name="T4" fmla="*/ 2147483646 w 10000"/>
                <a:gd name="T5" fmla="*/ 2147483646 h 7946"/>
                <a:gd name="T6" fmla="*/ 2147483646 w 10000"/>
                <a:gd name="T7" fmla="*/ 2147483646 h 7946"/>
                <a:gd name="T8" fmla="*/ 2147483646 w 10000"/>
                <a:gd name="T9" fmla="*/ 2147483646 h 7946"/>
                <a:gd name="T10" fmla="*/ 2147483646 w 10000"/>
                <a:gd name="T11" fmla="*/ 2147483646 h 7946"/>
                <a:gd name="T12" fmla="*/ 2147483646 w 10000"/>
                <a:gd name="T13" fmla="*/ 2147483646 h 7946"/>
                <a:gd name="T14" fmla="*/ 2147483646 w 10000"/>
                <a:gd name="T15" fmla="*/ 2147483646 h 7946"/>
                <a:gd name="T16" fmla="*/ 2147483646 w 10000"/>
                <a:gd name="T17" fmla="*/ 2147483646 h 7946"/>
                <a:gd name="T18" fmla="*/ 2147483646 w 10000"/>
                <a:gd name="T19" fmla="*/ 2147483646 h 7946"/>
                <a:gd name="T20" fmla="*/ 2147483646 w 10000"/>
                <a:gd name="T21" fmla="*/ 2147483646 h 7946"/>
                <a:gd name="T22" fmla="*/ 2147483646 w 10000"/>
                <a:gd name="T23" fmla="*/ 2147483646 h 7946"/>
                <a:gd name="T24" fmla="*/ 2147483646 w 10000"/>
                <a:gd name="T25" fmla="*/ 2147483646 h 7946"/>
                <a:gd name="T26" fmla="*/ 2147483646 w 10000"/>
                <a:gd name="T27" fmla="*/ 2147483646 h 7946"/>
                <a:gd name="T28" fmla="*/ 2147483646 w 10000"/>
                <a:gd name="T29" fmla="*/ 2147483646 h 7946"/>
                <a:gd name="T30" fmla="*/ 2147483646 w 10000"/>
                <a:gd name="T31" fmla="*/ 2147483646 h 7946"/>
                <a:gd name="T32" fmla="*/ 2147483646 w 10000"/>
                <a:gd name="T33" fmla="*/ 2147483646 h 7946"/>
                <a:gd name="T34" fmla="*/ 2147483646 w 10000"/>
                <a:gd name="T35" fmla="*/ 2147483646 h 7946"/>
                <a:gd name="T36" fmla="*/ 2147483646 w 10000"/>
                <a:gd name="T37" fmla="*/ 2147483646 h 7946"/>
                <a:gd name="T38" fmla="*/ 2147483646 w 10000"/>
                <a:gd name="T39" fmla="*/ 2147483646 h 7946"/>
                <a:gd name="T40" fmla="*/ 2147483646 w 10000"/>
                <a:gd name="T41" fmla="*/ 2147483646 h 7946"/>
                <a:gd name="T42" fmla="*/ 2147483646 w 10000"/>
                <a:gd name="T43" fmla="*/ 2147483646 h 7946"/>
                <a:gd name="T44" fmla="*/ 2147483646 w 10000"/>
                <a:gd name="T45" fmla="*/ 2147483646 h 7946"/>
                <a:gd name="T46" fmla="*/ 2147483646 w 10000"/>
                <a:gd name="T47" fmla="*/ 2147483646 h 7946"/>
                <a:gd name="T48" fmla="*/ 2147483646 w 10000"/>
                <a:gd name="T49" fmla="*/ 2147483646 h 7946"/>
                <a:gd name="T50" fmla="*/ 2147483646 w 10000"/>
                <a:gd name="T51" fmla="*/ 2147483646 h 7946"/>
                <a:gd name="T52" fmla="*/ 2147483646 w 10000"/>
                <a:gd name="T53" fmla="*/ 2147483646 h 7946"/>
                <a:gd name="T54" fmla="*/ 2147483646 w 10000"/>
                <a:gd name="T55" fmla="*/ 2147483646 h 7946"/>
                <a:gd name="T56" fmla="*/ 2147483646 w 10000"/>
                <a:gd name="T57" fmla="*/ 2147483646 h 7946"/>
                <a:gd name="T58" fmla="*/ 2147483646 w 10000"/>
                <a:gd name="T59" fmla="*/ 2147483646 h 7946"/>
                <a:gd name="T60" fmla="*/ 2147483646 w 10000"/>
                <a:gd name="T61" fmla="*/ 2147483646 h 7946"/>
                <a:gd name="T62" fmla="*/ 2147483646 w 10000"/>
                <a:gd name="T63" fmla="*/ 2147483646 h 7946"/>
                <a:gd name="T64" fmla="*/ 2147483646 w 10000"/>
                <a:gd name="T65" fmla="*/ 2147483646 h 7946"/>
                <a:gd name="T66" fmla="*/ 2147483646 w 10000"/>
                <a:gd name="T67" fmla="*/ 2147483646 h 7946"/>
                <a:gd name="T68" fmla="*/ 2147483646 w 10000"/>
                <a:gd name="T69" fmla="*/ 2147483646 h 7946"/>
                <a:gd name="T70" fmla="*/ 2147483646 w 10000"/>
                <a:gd name="T71" fmla="*/ 2147483646 h 7946"/>
                <a:gd name="T72" fmla="*/ 2147483646 w 10000"/>
                <a:gd name="T73" fmla="*/ 2147483646 h 7946"/>
                <a:gd name="T74" fmla="*/ 2147483646 w 10000"/>
                <a:gd name="T75" fmla="*/ 2147483646 h 7946"/>
                <a:gd name="T76" fmla="*/ 2147483646 w 10000"/>
                <a:gd name="T77" fmla="*/ 2147483646 h 7946"/>
                <a:gd name="T78" fmla="*/ 2147483646 w 10000"/>
                <a:gd name="T79" fmla="*/ 2147483646 h 7946"/>
                <a:gd name="T80" fmla="*/ 2147483646 w 10000"/>
                <a:gd name="T81" fmla="*/ 2147483646 h 7946"/>
                <a:gd name="T82" fmla="*/ 2147483646 w 10000"/>
                <a:gd name="T83" fmla="*/ 2147483646 h 7946"/>
                <a:gd name="T84" fmla="*/ 2147483646 w 10000"/>
                <a:gd name="T85" fmla="*/ 2147483646 h 7946"/>
                <a:gd name="T86" fmla="*/ 2147483646 w 10000"/>
                <a:gd name="T87" fmla="*/ 2147483646 h 7946"/>
                <a:gd name="T88" fmla="*/ 2147483646 w 10000"/>
                <a:gd name="T89" fmla="*/ 2147483646 h 7946"/>
                <a:gd name="T90" fmla="*/ 2147483646 w 10000"/>
                <a:gd name="T91" fmla="*/ 2147483646 h 7946"/>
                <a:gd name="T92" fmla="*/ 2147483646 w 10000"/>
                <a:gd name="T93" fmla="*/ 2147483646 h 7946"/>
                <a:gd name="T94" fmla="*/ 2147483646 w 10000"/>
                <a:gd name="T95" fmla="*/ 2147483646 h 7946"/>
                <a:gd name="T96" fmla="*/ 2147483646 w 10000"/>
                <a:gd name="T97" fmla="*/ 2147483646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AFC24231-C636-9A74-C644-21AD1DA824B3}"/>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 name="Rectangle 13">
            <a:extLst>
              <a:ext uri="{FF2B5EF4-FFF2-40B4-BE49-F238E27FC236}">
                <a16:creationId xmlns:a16="http://schemas.microsoft.com/office/drawing/2014/main" id="{7CC9D8B5-8735-18EB-2B4A-92155913D9DF}"/>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3">
            <a:extLst>
              <a:ext uri="{FF2B5EF4-FFF2-40B4-BE49-F238E27FC236}">
                <a16:creationId xmlns:a16="http://schemas.microsoft.com/office/drawing/2014/main" id="{51DFC7E4-EAC5-A447-C022-5D502423B13F}"/>
              </a:ext>
            </a:extLst>
          </p:cNvPr>
          <p:cNvSpPr>
            <a:spLocks noGrp="1"/>
          </p:cNvSpPr>
          <p:nvPr>
            <p:ph type="dt" sz="half" idx="10"/>
          </p:nvPr>
        </p:nvSpPr>
        <p:spPr/>
        <p:txBody>
          <a:bodyPr/>
          <a:lstStyle>
            <a:lvl1pPr>
              <a:defRPr/>
            </a:lvl1pPr>
          </a:lstStyle>
          <a:p>
            <a:pPr>
              <a:defRPr/>
            </a:pPr>
            <a:endParaRPr lang="zh-CN" altLang="en-US"/>
          </a:p>
        </p:txBody>
      </p:sp>
      <p:sp>
        <p:nvSpPr>
          <p:cNvPr id="16" name="Footer Placeholder 4">
            <a:extLst>
              <a:ext uri="{FF2B5EF4-FFF2-40B4-BE49-F238E27FC236}">
                <a16:creationId xmlns:a16="http://schemas.microsoft.com/office/drawing/2014/main" id="{0A76D1AC-BF9F-B318-74CF-4F7BD79B261C}"/>
              </a:ext>
            </a:extLst>
          </p:cNvPr>
          <p:cNvSpPr>
            <a:spLocks noGrp="1"/>
          </p:cNvSpPr>
          <p:nvPr>
            <p:ph type="ftr" sz="quarter" idx="11"/>
          </p:nvPr>
        </p:nvSpPr>
        <p:spPr/>
        <p:txBody>
          <a:bodyPr/>
          <a:lstStyle>
            <a:lvl1pPr>
              <a:defRPr/>
            </a:lvl1pPr>
          </a:lstStyle>
          <a:p>
            <a:pPr>
              <a:defRPr/>
            </a:pPr>
            <a:endParaRPr lang="zh-CN" altLang="en-US"/>
          </a:p>
        </p:txBody>
      </p:sp>
      <p:sp>
        <p:nvSpPr>
          <p:cNvPr id="17" name="Slide Number Placeholder 5">
            <a:extLst>
              <a:ext uri="{FF2B5EF4-FFF2-40B4-BE49-F238E27FC236}">
                <a16:creationId xmlns:a16="http://schemas.microsoft.com/office/drawing/2014/main" id="{9FFEE03D-E9E9-D657-CFCF-F90975C0CAA4}"/>
              </a:ext>
            </a:extLst>
          </p:cNvPr>
          <p:cNvSpPr>
            <a:spLocks noGrp="1"/>
          </p:cNvSpPr>
          <p:nvPr>
            <p:ph type="sldNum" sz="quarter" idx="12"/>
          </p:nvPr>
        </p:nvSpPr>
        <p:spPr/>
        <p:txBody>
          <a:bodyPr/>
          <a:lstStyle>
            <a:lvl1pPr>
              <a:defRPr/>
            </a:lvl1pPr>
          </a:lstStyle>
          <a:p>
            <a:pPr>
              <a:defRPr/>
            </a:pPr>
            <a:fld id="{343CA268-7F05-4E51-96DD-19A4BDD221C3}" type="slidenum">
              <a:rPr lang="zh-CN" altLang="en-US"/>
              <a:pPr>
                <a:defRPr/>
              </a:pPr>
              <a:t>‹#›</a:t>
            </a:fld>
            <a:endParaRPr lang="zh-CN" altLang="en-US"/>
          </a:p>
        </p:txBody>
      </p:sp>
    </p:spTree>
    <p:extLst>
      <p:ext uri="{BB962C8B-B14F-4D97-AF65-F5344CB8AC3E}">
        <p14:creationId xmlns:p14="http://schemas.microsoft.com/office/powerpoint/2010/main" val="7964119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8">
            <a:extLst>
              <a:ext uri="{FF2B5EF4-FFF2-40B4-BE49-F238E27FC236}">
                <a16:creationId xmlns:a16="http://schemas.microsoft.com/office/drawing/2014/main" id="{6EB48951-7FDE-6C87-7764-D1FE291B38C8}"/>
              </a:ext>
            </a:extLst>
          </p:cNvPr>
          <p:cNvGrpSpPr>
            <a:grpSpLocks/>
          </p:cNvGrpSpPr>
          <p:nvPr/>
        </p:nvGrpSpPr>
        <p:grpSpPr bwMode="auto">
          <a:xfrm>
            <a:off x="0" y="0"/>
            <a:ext cx="12192000" cy="6858000"/>
            <a:chOff x="0" y="0"/>
            <a:chExt cx="12192000" cy="6858000"/>
          </a:xfrm>
        </p:grpSpPr>
        <p:sp>
          <p:nvSpPr>
            <p:cNvPr id="4" name="Rectangle 3">
              <a:extLst>
                <a:ext uri="{FF2B5EF4-FFF2-40B4-BE49-F238E27FC236}">
                  <a16:creationId xmlns:a16="http://schemas.microsoft.com/office/drawing/2014/main" id="{C6B70FA6-A8BF-4A81-FA7E-7E122149BAD0}"/>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4">
              <a:extLst>
                <a:ext uri="{FF2B5EF4-FFF2-40B4-BE49-F238E27FC236}">
                  <a16:creationId xmlns:a16="http://schemas.microsoft.com/office/drawing/2014/main" id="{9C161F31-BE7B-9D95-D1BB-A27A0A4B6DE6}"/>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 name="Oval 5">
              <a:extLst>
                <a:ext uri="{FF2B5EF4-FFF2-40B4-BE49-F238E27FC236}">
                  <a16:creationId xmlns:a16="http://schemas.microsoft.com/office/drawing/2014/main" id="{E28E5388-68A7-1E07-2D98-5613CA952C40}"/>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BA9FD80A-8BB5-618B-B4F1-CF816105C4D4}"/>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AB9F3E23-A5A6-B4F1-FFEC-4DB9B132FAC3}"/>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194E5700-92E1-10C0-A1A8-C949041631A3}"/>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DC50B925-A09A-2D83-9BF4-9A26D37CF56C}"/>
                </a:ext>
              </a:extLst>
            </p:cNvPr>
            <p:cNvSpPr>
              <a:spLocks/>
            </p:cNvSpPr>
            <p:nvPr/>
          </p:nvSpPr>
          <p:spPr bwMode="gray">
            <a:xfrm rot="-589932">
              <a:off x="8490951" y="4185117"/>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
              <a:extLst>
                <a:ext uri="{FF2B5EF4-FFF2-40B4-BE49-F238E27FC236}">
                  <a16:creationId xmlns:a16="http://schemas.microsoft.com/office/drawing/2014/main" id="{9336104B-B734-7A80-A352-C743CC888B29}"/>
                </a:ext>
              </a:extLst>
            </p:cNvPr>
            <p:cNvSpPr>
              <a:spLocks/>
            </p:cNvSpPr>
            <p:nvPr/>
          </p:nvSpPr>
          <p:spPr bwMode="gray">
            <a:xfrm>
              <a:off x="455612" y="4241801"/>
              <a:ext cx="11277600" cy="2337161"/>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4BDDFDCA-58D0-0BFB-4CFC-157DED3A6E3D}"/>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TextBox 27">
            <a:extLst>
              <a:ext uri="{FF2B5EF4-FFF2-40B4-BE49-F238E27FC236}">
                <a16:creationId xmlns:a16="http://schemas.microsoft.com/office/drawing/2014/main" id="{EC2EBCED-4993-9656-2AB2-6C02FAD6B4E1}"/>
              </a:ext>
            </a:extLst>
          </p:cNvPr>
          <p:cNvSpPr txBox="1">
            <a:spLocks noChangeArrowheads="1"/>
          </p:cNvSpPr>
          <p:nvPr/>
        </p:nvSpPr>
        <p:spPr bwMode="gray">
          <a:xfrm>
            <a:off x="881063" y="608013"/>
            <a:ext cx="801687" cy="1568450"/>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9600">
                <a:solidFill>
                  <a:srgbClr val="EF53A5"/>
                </a:solidFill>
                <a:latin typeface="Arial" panose="020B0604020202020204" pitchFamily="34" charset="0"/>
                <a:cs typeface="Arial" panose="020B0604020202020204" pitchFamily="34" charset="0"/>
              </a:rPr>
              <a:t>“</a:t>
            </a:r>
          </a:p>
        </p:txBody>
      </p:sp>
      <p:sp>
        <p:nvSpPr>
          <p:cNvPr id="16" name="TextBox 28">
            <a:extLst>
              <a:ext uri="{FF2B5EF4-FFF2-40B4-BE49-F238E27FC236}">
                <a16:creationId xmlns:a16="http://schemas.microsoft.com/office/drawing/2014/main" id="{1C2F929B-FD91-9982-FA13-4DF15E4D2F33}"/>
              </a:ext>
            </a:extLst>
          </p:cNvPr>
          <p:cNvSpPr txBox="1">
            <a:spLocks noChangeArrowheads="1"/>
          </p:cNvSpPr>
          <p:nvPr/>
        </p:nvSpPr>
        <p:spPr bwMode="gray">
          <a:xfrm>
            <a:off x="9883775" y="2613025"/>
            <a:ext cx="654050" cy="1570038"/>
          </a:xfrm>
          <a:prstGeom prst="rect">
            <a:avLst/>
          </a:prstGeom>
          <a:noFill/>
          <a:ln>
            <a:noFill/>
          </a:ln>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en-US" sz="9600">
                <a:solidFill>
                  <a:srgbClr val="EF53A5"/>
                </a:solidFill>
                <a:latin typeface="Arial" panose="020B0604020202020204" pitchFamily="34" charset="0"/>
                <a:cs typeface="Arial" panose="020B0604020202020204" pitchFamily="34" charset="0"/>
              </a:rPr>
              <a:t>”</a:t>
            </a:r>
          </a:p>
        </p:txBody>
      </p:sp>
      <p:sp>
        <p:nvSpPr>
          <p:cNvPr id="17" name="Rectangle 16">
            <a:extLst>
              <a:ext uri="{FF2B5EF4-FFF2-40B4-BE49-F238E27FC236}">
                <a16:creationId xmlns:a16="http://schemas.microsoft.com/office/drawing/2014/main" id="{AEFD6F5F-6B5E-DE14-B66C-AAC8F60E4459}"/>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Date Placeholder 3">
            <a:extLst>
              <a:ext uri="{FF2B5EF4-FFF2-40B4-BE49-F238E27FC236}">
                <a16:creationId xmlns:a16="http://schemas.microsoft.com/office/drawing/2014/main" id="{5EF8D908-23A9-09C7-380C-0A29C5807C08}"/>
              </a:ext>
            </a:extLst>
          </p:cNvPr>
          <p:cNvSpPr>
            <a:spLocks noGrp="1"/>
          </p:cNvSpPr>
          <p:nvPr>
            <p:ph type="dt" sz="half" idx="14"/>
          </p:nvPr>
        </p:nvSpPr>
        <p:spPr/>
        <p:txBody>
          <a:bodyPr/>
          <a:lstStyle>
            <a:lvl1pPr>
              <a:defRPr/>
            </a:lvl1pPr>
          </a:lstStyle>
          <a:p>
            <a:pPr>
              <a:defRPr/>
            </a:pPr>
            <a:endParaRPr lang="zh-CN" altLang="en-US"/>
          </a:p>
        </p:txBody>
      </p:sp>
      <p:sp>
        <p:nvSpPr>
          <p:cNvPr id="19" name="Footer Placeholder 4">
            <a:extLst>
              <a:ext uri="{FF2B5EF4-FFF2-40B4-BE49-F238E27FC236}">
                <a16:creationId xmlns:a16="http://schemas.microsoft.com/office/drawing/2014/main" id="{BCEA045A-D924-FD8D-151F-31D5E5D2849C}"/>
              </a:ext>
            </a:extLst>
          </p:cNvPr>
          <p:cNvSpPr>
            <a:spLocks noGrp="1"/>
          </p:cNvSpPr>
          <p:nvPr>
            <p:ph type="ftr" sz="quarter" idx="15"/>
          </p:nvPr>
        </p:nvSpPr>
        <p:spPr/>
        <p:txBody>
          <a:bodyPr/>
          <a:lstStyle>
            <a:lvl1pPr>
              <a:defRPr/>
            </a:lvl1pPr>
          </a:lstStyle>
          <a:p>
            <a:pPr>
              <a:defRPr/>
            </a:pPr>
            <a:endParaRPr lang="zh-CN" altLang="en-US"/>
          </a:p>
        </p:txBody>
      </p:sp>
      <p:sp>
        <p:nvSpPr>
          <p:cNvPr id="20" name="Slide Number Placeholder 5">
            <a:extLst>
              <a:ext uri="{FF2B5EF4-FFF2-40B4-BE49-F238E27FC236}">
                <a16:creationId xmlns:a16="http://schemas.microsoft.com/office/drawing/2014/main" id="{1E68232F-ABE8-A941-DF3E-697C5F4E1DC6}"/>
              </a:ext>
            </a:extLst>
          </p:cNvPr>
          <p:cNvSpPr>
            <a:spLocks noGrp="1"/>
          </p:cNvSpPr>
          <p:nvPr>
            <p:ph type="sldNum" sz="quarter" idx="16"/>
          </p:nvPr>
        </p:nvSpPr>
        <p:spPr/>
        <p:txBody>
          <a:bodyPr/>
          <a:lstStyle>
            <a:lvl1pPr>
              <a:defRPr/>
            </a:lvl1pPr>
          </a:lstStyle>
          <a:p>
            <a:pPr>
              <a:defRPr/>
            </a:pPr>
            <a:fld id="{DE155605-B177-4FA6-9B60-7C62BFA7893B}" type="slidenum">
              <a:rPr lang="zh-CN" altLang="en-US"/>
              <a:pPr>
                <a:defRPr/>
              </a:pPr>
              <a:t>‹#›</a:t>
            </a:fld>
            <a:endParaRPr lang="zh-CN" altLang="en-US"/>
          </a:p>
        </p:txBody>
      </p:sp>
    </p:spTree>
    <p:extLst>
      <p:ext uri="{BB962C8B-B14F-4D97-AF65-F5344CB8AC3E}">
        <p14:creationId xmlns:p14="http://schemas.microsoft.com/office/powerpoint/2010/main" val="164996659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4" name="Group 8">
            <a:extLst>
              <a:ext uri="{FF2B5EF4-FFF2-40B4-BE49-F238E27FC236}">
                <a16:creationId xmlns:a16="http://schemas.microsoft.com/office/drawing/2014/main" id="{9AFC75F1-35DB-8F21-D7AB-7AB327BB5289}"/>
              </a:ext>
            </a:extLst>
          </p:cNvPr>
          <p:cNvGrpSpPr>
            <a:grpSpLocks/>
          </p:cNvGrpSpPr>
          <p:nvPr/>
        </p:nvGrpSpPr>
        <p:grpSpPr bwMode="auto">
          <a:xfrm>
            <a:off x="0" y="0"/>
            <a:ext cx="12192000" cy="6858000"/>
            <a:chOff x="0" y="0"/>
            <a:chExt cx="12192000" cy="6858000"/>
          </a:xfrm>
        </p:grpSpPr>
        <p:sp>
          <p:nvSpPr>
            <p:cNvPr id="5" name="Rectangle 4">
              <a:extLst>
                <a:ext uri="{FF2B5EF4-FFF2-40B4-BE49-F238E27FC236}">
                  <a16:creationId xmlns:a16="http://schemas.microsoft.com/office/drawing/2014/main" id="{CAB6E89A-5BF3-F1A0-3725-8F3E24E8AE9E}"/>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3F5B03F7-A6A5-C1A9-D5CF-74F10C4A2971}"/>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BA4E34B2-72C0-0D14-879F-5EECB3D96FA7}"/>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D80D348C-2878-7FC6-EA20-67FACBB59752}"/>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867644BD-3EA5-605C-C1E2-5C39700AE912}"/>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920593A0-D72A-F77F-A902-AED7A9B85B59}"/>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564595ED-D1CE-62A0-2F0E-7859B1F2B75E}"/>
                </a:ext>
              </a:extLst>
            </p:cNvPr>
            <p:cNvSpPr>
              <a:spLocks/>
            </p:cNvSpPr>
            <p:nvPr/>
          </p:nvSpPr>
          <p:spPr bwMode="gray">
            <a:xfrm rot="-589932">
              <a:off x="8490951" y="4193583"/>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5">
              <a:extLst>
                <a:ext uri="{FF2B5EF4-FFF2-40B4-BE49-F238E27FC236}">
                  <a16:creationId xmlns:a16="http://schemas.microsoft.com/office/drawing/2014/main" id="{A680D8FC-B877-F1AE-9FD0-10244F9574A0}"/>
                </a:ext>
              </a:extLst>
            </p:cNvPr>
            <p:cNvSpPr>
              <a:spLocks/>
            </p:cNvSpPr>
            <p:nvPr/>
          </p:nvSpPr>
          <p:spPr bwMode="gray">
            <a:xfrm>
              <a:off x="455612" y="4241801"/>
              <a:ext cx="11277600" cy="2337161"/>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D611B9BA-D155-68AC-EE22-E6272A07B239}"/>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 name="Rectangle 13">
            <a:extLst>
              <a:ext uri="{FF2B5EF4-FFF2-40B4-BE49-F238E27FC236}">
                <a16:creationId xmlns:a16="http://schemas.microsoft.com/office/drawing/2014/main" id="{6F5C5905-7586-71A0-33D0-96AD7F0B0771}"/>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5" name="Date Placeholder 3">
            <a:extLst>
              <a:ext uri="{FF2B5EF4-FFF2-40B4-BE49-F238E27FC236}">
                <a16:creationId xmlns:a16="http://schemas.microsoft.com/office/drawing/2014/main" id="{BD4D983B-297B-3727-CAD6-25F0A18EC845}"/>
              </a:ext>
            </a:extLst>
          </p:cNvPr>
          <p:cNvSpPr>
            <a:spLocks noGrp="1"/>
          </p:cNvSpPr>
          <p:nvPr>
            <p:ph type="dt" sz="half" idx="10"/>
          </p:nvPr>
        </p:nvSpPr>
        <p:spPr/>
        <p:txBody>
          <a:bodyPr/>
          <a:lstStyle>
            <a:lvl1pPr>
              <a:defRPr/>
            </a:lvl1pPr>
          </a:lstStyle>
          <a:p>
            <a:pPr>
              <a:defRPr/>
            </a:pPr>
            <a:endParaRPr lang="zh-CN" altLang="en-US"/>
          </a:p>
        </p:txBody>
      </p:sp>
      <p:sp>
        <p:nvSpPr>
          <p:cNvPr id="16" name="Footer Placeholder 4">
            <a:extLst>
              <a:ext uri="{FF2B5EF4-FFF2-40B4-BE49-F238E27FC236}">
                <a16:creationId xmlns:a16="http://schemas.microsoft.com/office/drawing/2014/main" id="{786F15B7-1E09-2F28-324C-F65BE6F4428C}"/>
              </a:ext>
            </a:extLst>
          </p:cNvPr>
          <p:cNvSpPr>
            <a:spLocks noGrp="1"/>
          </p:cNvSpPr>
          <p:nvPr>
            <p:ph type="ftr" sz="quarter" idx="11"/>
          </p:nvPr>
        </p:nvSpPr>
        <p:spPr/>
        <p:txBody>
          <a:bodyPr/>
          <a:lstStyle>
            <a:lvl1pPr>
              <a:defRPr/>
            </a:lvl1pPr>
          </a:lstStyle>
          <a:p>
            <a:pPr>
              <a:defRPr/>
            </a:pPr>
            <a:endParaRPr lang="zh-CN" altLang="en-US"/>
          </a:p>
        </p:txBody>
      </p:sp>
      <p:sp>
        <p:nvSpPr>
          <p:cNvPr id="17" name="Slide Number Placeholder 5">
            <a:extLst>
              <a:ext uri="{FF2B5EF4-FFF2-40B4-BE49-F238E27FC236}">
                <a16:creationId xmlns:a16="http://schemas.microsoft.com/office/drawing/2014/main" id="{C4B4C278-019A-8B1A-13BF-7FDC13A694CE}"/>
              </a:ext>
            </a:extLst>
          </p:cNvPr>
          <p:cNvSpPr>
            <a:spLocks noGrp="1"/>
          </p:cNvSpPr>
          <p:nvPr>
            <p:ph type="sldNum" sz="quarter" idx="12"/>
          </p:nvPr>
        </p:nvSpPr>
        <p:spPr/>
        <p:txBody>
          <a:bodyPr/>
          <a:lstStyle>
            <a:lvl1pPr>
              <a:defRPr/>
            </a:lvl1pPr>
          </a:lstStyle>
          <a:p>
            <a:pPr>
              <a:defRPr/>
            </a:pPr>
            <a:fld id="{BBB94655-C4E6-4FC6-AC04-363572A05C09}" type="slidenum">
              <a:rPr lang="zh-CN" altLang="en-US"/>
              <a:pPr>
                <a:defRPr/>
              </a:pPr>
              <a:t>‹#›</a:t>
            </a:fld>
            <a:endParaRPr lang="zh-CN" altLang="en-US"/>
          </a:p>
        </p:txBody>
      </p:sp>
    </p:spTree>
    <p:extLst>
      <p:ext uri="{BB962C8B-B14F-4D97-AF65-F5344CB8AC3E}">
        <p14:creationId xmlns:p14="http://schemas.microsoft.com/office/powerpoint/2010/main" val="2447560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E448807E-F6C6-13AC-3BD6-9C7685E32D25}"/>
              </a:ext>
            </a:extLst>
          </p:cNvPr>
          <p:cNvCxnSpPr/>
          <p:nvPr/>
        </p:nvCxnSpPr>
        <p:spPr>
          <a:xfrm>
            <a:off x="4403725"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1FA21D6D-624A-DCDD-64E1-B0CD5287640C}"/>
              </a:ext>
            </a:extLst>
          </p:cNvPr>
          <p:cNvCxnSpPr/>
          <p:nvPr/>
        </p:nvCxnSpPr>
        <p:spPr>
          <a:xfrm>
            <a:off x="77724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6">
            <a:extLst>
              <a:ext uri="{FF2B5EF4-FFF2-40B4-BE49-F238E27FC236}">
                <a16:creationId xmlns:a16="http://schemas.microsoft.com/office/drawing/2014/main" id="{3B545E9C-13D9-60D0-EE77-C5ECFF0C8D26}"/>
              </a:ext>
            </a:extLst>
          </p:cNvPr>
          <p:cNvSpPr>
            <a:spLocks noGrp="1"/>
          </p:cNvSpPr>
          <p:nvPr>
            <p:ph type="dt" sz="half" idx="18"/>
          </p:nvPr>
        </p:nvSpPr>
        <p:spPr/>
        <p:txBody>
          <a:bodyPr/>
          <a:lstStyle>
            <a:lvl1pPr>
              <a:defRPr/>
            </a:lvl1pPr>
          </a:lstStyle>
          <a:p>
            <a:pPr>
              <a:defRPr/>
            </a:pPr>
            <a:endParaRPr lang="zh-CN" altLang="en-US"/>
          </a:p>
        </p:txBody>
      </p:sp>
      <p:sp>
        <p:nvSpPr>
          <p:cNvPr id="8" name="Footer Placeholder 7">
            <a:extLst>
              <a:ext uri="{FF2B5EF4-FFF2-40B4-BE49-F238E27FC236}">
                <a16:creationId xmlns:a16="http://schemas.microsoft.com/office/drawing/2014/main" id="{D5F628DB-2CB6-4E03-83EE-BAFC57AA8FAE}"/>
              </a:ext>
            </a:extLst>
          </p:cNvPr>
          <p:cNvSpPr>
            <a:spLocks noGrp="1"/>
          </p:cNvSpPr>
          <p:nvPr>
            <p:ph type="ftr" sz="quarter" idx="19"/>
          </p:nvPr>
        </p:nvSpPr>
        <p:spPr/>
        <p:txBody>
          <a:bodyPr/>
          <a:lstStyle>
            <a:lvl1pPr>
              <a:defRPr/>
            </a:lvl1pPr>
          </a:lstStyle>
          <a:p>
            <a:pPr>
              <a:defRPr/>
            </a:pPr>
            <a:endParaRPr lang="zh-CN" altLang="en-US"/>
          </a:p>
        </p:txBody>
      </p:sp>
      <p:sp>
        <p:nvSpPr>
          <p:cNvPr id="9" name="Slide Number Placeholder 8">
            <a:extLst>
              <a:ext uri="{FF2B5EF4-FFF2-40B4-BE49-F238E27FC236}">
                <a16:creationId xmlns:a16="http://schemas.microsoft.com/office/drawing/2014/main" id="{629BBC42-EAB7-0DEF-F3FF-80382252E804}"/>
              </a:ext>
            </a:extLst>
          </p:cNvPr>
          <p:cNvSpPr>
            <a:spLocks noGrp="1"/>
          </p:cNvSpPr>
          <p:nvPr>
            <p:ph type="sldNum" sz="quarter" idx="20"/>
          </p:nvPr>
        </p:nvSpPr>
        <p:spPr/>
        <p:txBody>
          <a:bodyPr/>
          <a:lstStyle>
            <a:lvl1pPr>
              <a:defRPr/>
            </a:lvl1pPr>
          </a:lstStyle>
          <a:p>
            <a:pPr>
              <a:defRPr/>
            </a:pPr>
            <a:fld id="{98BDACA2-98C5-429D-B9FD-75C3B5DDD437}" type="slidenum">
              <a:rPr lang="zh-CN" altLang="en-US"/>
              <a:pPr>
                <a:defRPr/>
              </a:pPr>
              <a:t>‹#›</a:t>
            </a:fld>
            <a:endParaRPr lang="zh-CN" altLang="en-US"/>
          </a:p>
        </p:txBody>
      </p:sp>
    </p:spTree>
    <p:extLst>
      <p:ext uri="{BB962C8B-B14F-4D97-AF65-F5344CB8AC3E}">
        <p14:creationId xmlns:p14="http://schemas.microsoft.com/office/powerpoint/2010/main" val="250307185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BFB26189-84DE-781C-0D85-23EA4EED142E}"/>
              </a:ext>
            </a:extLst>
          </p:cNvPr>
          <p:cNvCxnSpPr/>
          <p:nvPr/>
        </p:nvCxnSpPr>
        <p:spPr>
          <a:xfrm>
            <a:off x="4405313"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7B715B58-C004-81FB-17C5-CAE6B6961D08}"/>
              </a:ext>
            </a:extLst>
          </p:cNvPr>
          <p:cNvCxnSpPr/>
          <p:nvPr/>
        </p:nvCxnSpPr>
        <p:spPr>
          <a:xfrm>
            <a:off x="7797800" y="2570163"/>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2" name="Text Placeholder 3"/>
          <p:cNvSpPr>
            <a:spLocks noGrp="1"/>
          </p:cNvSpPr>
          <p:nvPr>
            <p:ph type="body" sz="half" idx="18"/>
          </p:nvPr>
        </p:nvSpPr>
        <p:spPr>
          <a:xfrm>
            <a:off x="1154954" y="5109106"/>
            <a:ext cx="3050438"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3" name="Text Placeholder 3"/>
          <p:cNvSpPr>
            <a:spLocks noGrp="1"/>
          </p:cNvSpPr>
          <p:nvPr>
            <p:ph type="body" sz="half" idx="19"/>
          </p:nvPr>
        </p:nvSpPr>
        <p:spPr>
          <a:xfrm>
            <a:off x="4570172" y="5109105"/>
            <a:ext cx="3050438"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4" name="Text Placeholder 3"/>
          <p:cNvSpPr>
            <a:spLocks noGrp="1"/>
          </p:cNvSpPr>
          <p:nvPr>
            <p:ph type="body" sz="half" idx="20"/>
          </p:nvPr>
        </p:nvSpPr>
        <p:spPr>
          <a:xfrm>
            <a:off x="7982775" y="5109104"/>
            <a:ext cx="3051096" cy="91795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6">
            <a:extLst>
              <a:ext uri="{FF2B5EF4-FFF2-40B4-BE49-F238E27FC236}">
                <a16:creationId xmlns:a16="http://schemas.microsoft.com/office/drawing/2014/main" id="{0D15B836-E7B5-C85A-5C66-A78DD2C2F251}"/>
              </a:ext>
            </a:extLst>
          </p:cNvPr>
          <p:cNvSpPr>
            <a:spLocks noGrp="1"/>
          </p:cNvSpPr>
          <p:nvPr>
            <p:ph type="dt" sz="half" idx="23"/>
          </p:nvPr>
        </p:nvSpPr>
        <p:spPr/>
        <p:txBody>
          <a:bodyPr/>
          <a:lstStyle>
            <a:lvl1pPr>
              <a:defRPr/>
            </a:lvl1pPr>
          </a:lstStyle>
          <a:p>
            <a:pPr>
              <a:defRPr/>
            </a:pPr>
            <a:endParaRPr lang="zh-CN" altLang="en-US"/>
          </a:p>
        </p:txBody>
      </p:sp>
      <p:sp>
        <p:nvSpPr>
          <p:cNvPr id="8" name="Footer Placeholder 7">
            <a:extLst>
              <a:ext uri="{FF2B5EF4-FFF2-40B4-BE49-F238E27FC236}">
                <a16:creationId xmlns:a16="http://schemas.microsoft.com/office/drawing/2014/main" id="{AA424277-8778-DD67-7A54-ACEFF435CFBE}"/>
              </a:ext>
            </a:extLst>
          </p:cNvPr>
          <p:cNvSpPr>
            <a:spLocks noGrp="1"/>
          </p:cNvSpPr>
          <p:nvPr>
            <p:ph type="ftr" sz="quarter" idx="24"/>
          </p:nvPr>
        </p:nvSpPr>
        <p:spPr>
          <a:xfrm>
            <a:off x="560388" y="6391275"/>
            <a:ext cx="3644900" cy="304800"/>
          </a:xfrm>
        </p:spPr>
        <p:txBody>
          <a:bodyPr/>
          <a:lstStyle>
            <a:lvl1pPr>
              <a:defRPr/>
            </a:lvl1pPr>
          </a:lstStyle>
          <a:p>
            <a:pPr>
              <a:defRPr/>
            </a:pPr>
            <a:endParaRPr lang="zh-CN" altLang="en-US"/>
          </a:p>
        </p:txBody>
      </p:sp>
      <p:sp>
        <p:nvSpPr>
          <p:cNvPr id="9" name="Slide Number Placeholder 8">
            <a:extLst>
              <a:ext uri="{FF2B5EF4-FFF2-40B4-BE49-F238E27FC236}">
                <a16:creationId xmlns:a16="http://schemas.microsoft.com/office/drawing/2014/main" id="{E3D08DFC-7D19-98D0-E737-91CC5132D791}"/>
              </a:ext>
            </a:extLst>
          </p:cNvPr>
          <p:cNvSpPr>
            <a:spLocks noGrp="1"/>
          </p:cNvSpPr>
          <p:nvPr>
            <p:ph type="sldNum" sz="quarter" idx="25"/>
          </p:nvPr>
        </p:nvSpPr>
        <p:spPr/>
        <p:txBody>
          <a:bodyPr/>
          <a:lstStyle>
            <a:lvl1pPr>
              <a:defRPr/>
            </a:lvl1pPr>
          </a:lstStyle>
          <a:p>
            <a:pPr>
              <a:defRPr/>
            </a:pPr>
            <a:fld id="{EBA3A107-AEA0-4378-AD40-C90FE9A53015}" type="slidenum">
              <a:rPr lang="zh-CN" altLang="en-US"/>
              <a:pPr>
                <a:defRPr/>
              </a:pPr>
              <a:t>‹#›</a:t>
            </a:fld>
            <a:endParaRPr lang="zh-CN" altLang="en-US"/>
          </a:p>
        </p:txBody>
      </p:sp>
    </p:spTree>
    <p:extLst>
      <p:ext uri="{BB962C8B-B14F-4D97-AF65-F5344CB8AC3E}">
        <p14:creationId xmlns:p14="http://schemas.microsoft.com/office/powerpoint/2010/main" val="105342174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59E252-A254-22BF-C353-CBFC1DF32DB3}"/>
              </a:ext>
            </a:extLst>
          </p:cNvPr>
          <p:cNvSpPr>
            <a:spLocks noGrp="1"/>
          </p:cNvSpPr>
          <p:nvPr>
            <p:ph type="dt" sz="half" idx="10"/>
          </p:nvPr>
        </p:nvSpPr>
        <p:spPr>
          <a:xfrm>
            <a:off x="10694988" y="6391275"/>
            <a:ext cx="990600" cy="304800"/>
          </a:xfrm>
        </p:spPr>
        <p:txBody>
          <a:bodyPr/>
          <a:lstStyle>
            <a:lvl1pPr>
              <a:defRPr/>
            </a:lvl1pPr>
          </a:lstStyle>
          <a:p>
            <a:pPr>
              <a:defRPr/>
            </a:pPr>
            <a:endParaRPr lang="zh-CN" altLang="en-US"/>
          </a:p>
        </p:txBody>
      </p:sp>
      <p:sp>
        <p:nvSpPr>
          <p:cNvPr id="5" name="Footer Placeholder 4">
            <a:extLst>
              <a:ext uri="{FF2B5EF4-FFF2-40B4-BE49-F238E27FC236}">
                <a16:creationId xmlns:a16="http://schemas.microsoft.com/office/drawing/2014/main" id="{01F5FC75-5DED-AF16-F38E-3804CD93482C}"/>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DC05081D-235F-D14D-4AC4-C42F162EF477}"/>
              </a:ext>
            </a:extLst>
          </p:cNvPr>
          <p:cNvSpPr>
            <a:spLocks noGrp="1"/>
          </p:cNvSpPr>
          <p:nvPr>
            <p:ph type="sldNum" sz="quarter" idx="12"/>
          </p:nvPr>
        </p:nvSpPr>
        <p:spPr/>
        <p:txBody>
          <a:bodyPr/>
          <a:lstStyle>
            <a:lvl1pPr>
              <a:defRPr/>
            </a:lvl1pPr>
          </a:lstStyle>
          <a:p>
            <a:pPr>
              <a:defRPr/>
            </a:pPr>
            <a:fld id="{706BAAD4-B652-4369-B408-6AB78937EE6C}" type="slidenum">
              <a:rPr lang="zh-CN" altLang="en-US"/>
              <a:pPr>
                <a:defRPr/>
              </a:pPr>
              <a:t>‹#›</a:t>
            </a:fld>
            <a:endParaRPr lang="zh-CN" altLang="en-US"/>
          </a:p>
        </p:txBody>
      </p:sp>
    </p:spTree>
    <p:extLst>
      <p:ext uri="{BB962C8B-B14F-4D97-AF65-F5344CB8AC3E}">
        <p14:creationId xmlns:p14="http://schemas.microsoft.com/office/powerpoint/2010/main" val="238830415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8">
            <a:extLst>
              <a:ext uri="{FF2B5EF4-FFF2-40B4-BE49-F238E27FC236}">
                <a16:creationId xmlns:a16="http://schemas.microsoft.com/office/drawing/2014/main" id="{BB02E967-2C95-763F-7C95-4CDA7593F392}"/>
              </a:ext>
            </a:extLst>
          </p:cNvPr>
          <p:cNvGrpSpPr>
            <a:grpSpLocks/>
          </p:cNvGrpSpPr>
          <p:nvPr/>
        </p:nvGrpSpPr>
        <p:grpSpPr bwMode="auto">
          <a:xfrm>
            <a:off x="0" y="0"/>
            <a:ext cx="12192000" cy="6858000"/>
            <a:chOff x="0" y="0"/>
            <a:chExt cx="12192000" cy="6858000"/>
          </a:xfrm>
        </p:grpSpPr>
        <p:sp>
          <p:nvSpPr>
            <p:cNvPr id="5" name="Rectangle 4">
              <a:extLst>
                <a:ext uri="{FF2B5EF4-FFF2-40B4-BE49-F238E27FC236}">
                  <a16:creationId xmlns:a16="http://schemas.microsoft.com/office/drawing/2014/main" id="{E516F141-24E4-3124-E83A-E548A78BA3E4}"/>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CE67D2D6-1F60-9567-E0CC-5FE32A68DCC3}"/>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E0C732D5-6695-31BB-8C09-47DA0723FBEB}"/>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99C7A44C-94CE-B5CE-66EF-EBDAB5456D6C}"/>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BC80F1C5-FC53-F86D-C98F-6C456DF69194}"/>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E3779F1C-2406-5CE6-E3A2-302D5ACEC28D}"/>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B4E28B50-9AFA-A33D-444D-871EE056982D}"/>
                </a:ext>
              </a:extLst>
            </p:cNvPr>
            <p:cNvSpPr/>
            <p:nvPr/>
          </p:nvSpPr>
          <p:spPr bwMode="gray">
            <a:xfrm>
              <a:off x="414338" y="401638"/>
              <a:ext cx="65119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22E99643-110C-F453-96B3-843733958467}"/>
                </a:ext>
              </a:extLst>
            </p:cNvPr>
            <p:cNvSpPr>
              <a:spLocks/>
            </p:cNvSpPr>
            <p:nvPr/>
          </p:nvSpPr>
          <p:spPr bwMode="gray">
            <a:xfrm rot="5101749">
              <a:off x="6294738" y="4577737"/>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6B3A0CBC-F984-BFBF-5D34-EE11413C9704}"/>
                </a:ext>
              </a:extLst>
            </p:cNvPr>
            <p:cNvSpPr>
              <a:spLocks/>
            </p:cNvSpPr>
            <p:nvPr/>
          </p:nvSpPr>
          <p:spPr bwMode="gray">
            <a:xfrm rot="5400000">
              <a:off x="4449232" y="2801721"/>
              <a:ext cx="6053670" cy="1254558"/>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48CD9954-F88E-E2A6-5D63-6AB8E6ACDE91}"/>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Rectangle 14">
            <a:extLst>
              <a:ext uri="{FF2B5EF4-FFF2-40B4-BE49-F238E27FC236}">
                <a16:creationId xmlns:a16="http://schemas.microsoft.com/office/drawing/2014/main" id="{8BD67906-FA0F-368C-DD11-BB3FEC84F968}"/>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585235" y="1278467"/>
            <a:ext cx="1409965" cy="474859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a:extLst>
              <a:ext uri="{FF2B5EF4-FFF2-40B4-BE49-F238E27FC236}">
                <a16:creationId xmlns:a16="http://schemas.microsoft.com/office/drawing/2014/main" id="{C2718B3B-2512-4A31-2ECC-FB1E7F600DAF}"/>
              </a:ext>
            </a:extLst>
          </p:cNvPr>
          <p:cNvSpPr>
            <a:spLocks noGrp="1"/>
          </p:cNvSpPr>
          <p:nvPr>
            <p:ph type="dt" sz="half" idx="10"/>
          </p:nvPr>
        </p:nvSpPr>
        <p:spPr>
          <a:xfrm>
            <a:off x="10653713" y="6391275"/>
            <a:ext cx="992187" cy="304800"/>
          </a:xfrm>
        </p:spPr>
        <p:txBody>
          <a:bodyPr/>
          <a:lstStyle>
            <a:lvl1pPr>
              <a:defRPr/>
            </a:lvl1pPr>
          </a:lstStyle>
          <a:p>
            <a:pPr>
              <a:defRPr/>
            </a:pPr>
            <a:endParaRPr lang="zh-CN" altLang="en-US"/>
          </a:p>
        </p:txBody>
      </p:sp>
      <p:sp>
        <p:nvSpPr>
          <p:cNvPr id="17" name="Footer Placeholder 4">
            <a:extLst>
              <a:ext uri="{FF2B5EF4-FFF2-40B4-BE49-F238E27FC236}">
                <a16:creationId xmlns:a16="http://schemas.microsoft.com/office/drawing/2014/main" id="{070B8429-433B-C11F-C77D-56B406316F78}"/>
              </a:ext>
            </a:extLst>
          </p:cNvPr>
          <p:cNvSpPr>
            <a:spLocks noGrp="1"/>
          </p:cNvSpPr>
          <p:nvPr>
            <p:ph type="ftr" sz="quarter" idx="11"/>
          </p:nvPr>
        </p:nvSpPr>
        <p:spPr/>
        <p:txBody>
          <a:bodyPr/>
          <a:lstStyle>
            <a:lvl1pPr>
              <a:defRPr/>
            </a:lvl1pPr>
          </a:lstStyle>
          <a:p>
            <a:pPr>
              <a:defRPr/>
            </a:pPr>
            <a:endParaRPr lang="zh-CN" altLang="en-US"/>
          </a:p>
        </p:txBody>
      </p:sp>
      <p:sp>
        <p:nvSpPr>
          <p:cNvPr id="18" name="Slide Number Placeholder 5">
            <a:extLst>
              <a:ext uri="{FF2B5EF4-FFF2-40B4-BE49-F238E27FC236}">
                <a16:creationId xmlns:a16="http://schemas.microsoft.com/office/drawing/2014/main" id="{14B13CC7-CF4F-7A87-C807-331EEBF57BD6}"/>
              </a:ext>
            </a:extLst>
          </p:cNvPr>
          <p:cNvSpPr>
            <a:spLocks noGrp="1"/>
          </p:cNvSpPr>
          <p:nvPr>
            <p:ph type="sldNum" sz="quarter" idx="12"/>
          </p:nvPr>
        </p:nvSpPr>
        <p:spPr/>
        <p:txBody>
          <a:bodyPr/>
          <a:lstStyle>
            <a:lvl1pPr>
              <a:defRPr/>
            </a:lvl1pPr>
          </a:lstStyle>
          <a:p>
            <a:pPr>
              <a:defRPr/>
            </a:pPr>
            <a:fld id="{BAC40AE7-2DA6-4B86-8347-B020D7AD0245}" type="slidenum">
              <a:rPr lang="zh-CN" altLang="en-US"/>
              <a:pPr>
                <a:defRPr/>
              </a:pPr>
              <a:t>‹#›</a:t>
            </a:fld>
            <a:endParaRPr lang="zh-CN" altLang="en-US"/>
          </a:p>
        </p:txBody>
      </p:sp>
    </p:spTree>
    <p:extLst>
      <p:ext uri="{BB962C8B-B14F-4D97-AF65-F5344CB8AC3E}">
        <p14:creationId xmlns:p14="http://schemas.microsoft.com/office/powerpoint/2010/main" val="378181866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2727045-F230-2DEA-EE07-87C94E931DEF}"/>
              </a:ext>
            </a:extLst>
          </p:cNvPr>
          <p:cNvSpPr>
            <a:spLocks noGrp="1"/>
          </p:cNvSpPr>
          <p:nvPr>
            <p:ph type="dt" sz="half" idx="10"/>
          </p:nvPr>
        </p:nvSpPr>
        <p:spPr/>
        <p:txBody>
          <a:bodyPr/>
          <a:lstStyle>
            <a:lvl1pPr>
              <a:defRPr/>
            </a:lvl1pPr>
          </a:lstStyle>
          <a:p>
            <a:pPr>
              <a:defRPr/>
            </a:pPr>
            <a:endParaRPr lang="zh-CN" altLang="en-US"/>
          </a:p>
        </p:txBody>
      </p:sp>
      <p:sp>
        <p:nvSpPr>
          <p:cNvPr id="5" name="Footer Placeholder 4">
            <a:extLst>
              <a:ext uri="{FF2B5EF4-FFF2-40B4-BE49-F238E27FC236}">
                <a16:creationId xmlns:a16="http://schemas.microsoft.com/office/drawing/2014/main" id="{4E63B3C0-43B2-1A83-0F5F-4F6CE935803A}"/>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a16="http://schemas.microsoft.com/office/drawing/2014/main" id="{59F10BD9-0B2B-8A0B-6B07-6FF66A1B5DD9}"/>
              </a:ext>
            </a:extLst>
          </p:cNvPr>
          <p:cNvSpPr>
            <a:spLocks noGrp="1"/>
          </p:cNvSpPr>
          <p:nvPr>
            <p:ph type="sldNum" sz="quarter" idx="12"/>
          </p:nvPr>
        </p:nvSpPr>
        <p:spPr/>
        <p:txBody>
          <a:bodyPr/>
          <a:lstStyle>
            <a:lvl1pPr>
              <a:defRPr/>
            </a:lvl1pPr>
          </a:lstStyle>
          <a:p>
            <a:pPr>
              <a:defRPr/>
            </a:pPr>
            <a:fld id="{2441CD7E-C217-49D3-8DA6-B7FC716A7D96}" type="slidenum">
              <a:rPr lang="zh-CN" altLang="en-US"/>
              <a:pPr>
                <a:defRPr/>
              </a:pPr>
              <a:t>‹#›</a:t>
            </a:fld>
            <a:endParaRPr lang="zh-CN" altLang="en-US"/>
          </a:p>
        </p:txBody>
      </p:sp>
    </p:spTree>
    <p:extLst>
      <p:ext uri="{BB962C8B-B14F-4D97-AF65-F5344CB8AC3E}">
        <p14:creationId xmlns:p14="http://schemas.microsoft.com/office/powerpoint/2010/main" val="238833726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Group 8">
            <a:extLst>
              <a:ext uri="{FF2B5EF4-FFF2-40B4-BE49-F238E27FC236}">
                <a16:creationId xmlns:a16="http://schemas.microsoft.com/office/drawing/2014/main" id="{2608D82B-922A-0F06-B145-8ABA45AF0C28}"/>
              </a:ext>
            </a:extLst>
          </p:cNvPr>
          <p:cNvGrpSpPr>
            <a:grpSpLocks/>
          </p:cNvGrpSpPr>
          <p:nvPr/>
        </p:nvGrpSpPr>
        <p:grpSpPr bwMode="auto">
          <a:xfrm>
            <a:off x="0" y="0"/>
            <a:ext cx="12192000" cy="6858000"/>
            <a:chOff x="0" y="0"/>
            <a:chExt cx="12192000" cy="6858000"/>
          </a:xfrm>
        </p:grpSpPr>
        <p:sp>
          <p:nvSpPr>
            <p:cNvPr id="5" name="Rectangle 4">
              <a:extLst>
                <a:ext uri="{FF2B5EF4-FFF2-40B4-BE49-F238E27FC236}">
                  <a16:creationId xmlns:a16="http://schemas.microsoft.com/office/drawing/2014/main" id="{7728C02A-0E43-2305-7D8D-3E33A336670E}"/>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657CAE37-701B-9E1B-9962-85308D50FD65}"/>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1614F0FF-6523-0470-814A-C6BA45749840}"/>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C1F5FA7B-791F-A4A9-CDC6-B6D6D3A8CF57}"/>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FD677485-8690-7E0C-6066-8B9D7526DD26}"/>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9B20C507-FD1F-EE69-A929-595238B5B4A8}"/>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09BD2647-066C-01B2-0CD7-30CA6DE6BFDB}"/>
                </a:ext>
              </a:extLst>
            </p:cNvPr>
            <p:cNvSpPr/>
            <p:nvPr/>
          </p:nvSpPr>
          <p:spPr bwMode="gray">
            <a:xfrm>
              <a:off x="7289800" y="401638"/>
              <a:ext cx="44783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9E9915FD-28B1-BF0D-F3BB-8084CC6BB3E4}"/>
                </a:ext>
              </a:extLst>
            </p:cNvPr>
            <p:cNvSpPr>
              <a:spLocks/>
            </p:cNvSpPr>
            <p:nvPr/>
          </p:nvSpPr>
          <p:spPr bwMode="gray">
            <a:xfrm rot="-5400000">
              <a:off x="3787244" y="2801721"/>
              <a:ext cx="6053670" cy="1254558"/>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1506D02F-B65F-D19F-21FC-DAEF6D6668EE}"/>
                </a:ext>
              </a:extLst>
            </p:cNvPr>
            <p:cNvSpPr>
              <a:spLocks/>
            </p:cNvSpPr>
            <p:nvPr/>
          </p:nvSpPr>
          <p:spPr bwMode="gray">
            <a:xfrm rot="-5677511">
              <a:off x="4698352" y="1826078"/>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D2D852D9-6705-DA2E-A865-10430CE44C3A}"/>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Rectangle 14">
            <a:extLst>
              <a:ext uri="{FF2B5EF4-FFF2-40B4-BE49-F238E27FC236}">
                <a16:creationId xmlns:a16="http://schemas.microsoft.com/office/drawing/2014/main" id="{9A9ACF78-17A6-558D-53D9-299D327DBCF0}"/>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4" y="2677645"/>
            <a:ext cx="4351025" cy="2283824"/>
          </a:xfrm>
        </p:spPr>
        <p:txBody>
          <a:bodyP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6" name="Date Placeholder 3">
            <a:extLst>
              <a:ext uri="{FF2B5EF4-FFF2-40B4-BE49-F238E27FC236}">
                <a16:creationId xmlns:a16="http://schemas.microsoft.com/office/drawing/2014/main" id="{17800CFB-AA91-326D-3C79-DF66C985F9BD}"/>
              </a:ext>
            </a:extLst>
          </p:cNvPr>
          <p:cNvSpPr>
            <a:spLocks noGrp="1"/>
          </p:cNvSpPr>
          <p:nvPr>
            <p:ph type="dt" sz="half" idx="10"/>
          </p:nvPr>
        </p:nvSpPr>
        <p:spPr/>
        <p:txBody>
          <a:bodyPr/>
          <a:lstStyle>
            <a:lvl1pPr>
              <a:defRPr/>
            </a:lvl1pPr>
          </a:lstStyle>
          <a:p>
            <a:pPr>
              <a:defRPr/>
            </a:pPr>
            <a:endParaRPr lang="zh-CN" altLang="en-US"/>
          </a:p>
        </p:txBody>
      </p:sp>
      <p:sp>
        <p:nvSpPr>
          <p:cNvPr id="17" name="Footer Placeholder 4">
            <a:extLst>
              <a:ext uri="{FF2B5EF4-FFF2-40B4-BE49-F238E27FC236}">
                <a16:creationId xmlns:a16="http://schemas.microsoft.com/office/drawing/2014/main" id="{30055581-BA36-41C3-D420-60100FAE523F}"/>
              </a:ext>
            </a:extLst>
          </p:cNvPr>
          <p:cNvSpPr>
            <a:spLocks noGrp="1"/>
          </p:cNvSpPr>
          <p:nvPr>
            <p:ph type="ftr" sz="quarter" idx="11"/>
          </p:nvPr>
        </p:nvSpPr>
        <p:spPr/>
        <p:txBody>
          <a:bodyPr/>
          <a:lstStyle>
            <a:lvl1pPr>
              <a:defRPr/>
            </a:lvl1pPr>
          </a:lstStyle>
          <a:p>
            <a:pPr>
              <a:defRPr/>
            </a:pPr>
            <a:endParaRPr lang="zh-CN" altLang="en-US"/>
          </a:p>
        </p:txBody>
      </p:sp>
      <p:sp>
        <p:nvSpPr>
          <p:cNvPr id="18" name="Slide Number Placeholder 5">
            <a:extLst>
              <a:ext uri="{FF2B5EF4-FFF2-40B4-BE49-F238E27FC236}">
                <a16:creationId xmlns:a16="http://schemas.microsoft.com/office/drawing/2014/main" id="{E4FF8D12-3D03-AAB0-C153-D01020810877}"/>
              </a:ext>
            </a:extLst>
          </p:cNvPr>
          <p:cNvSpPr>
            <a:spLocks noGrp="1"/>
          </p:cNvSpPr>
          <p:nvPr>
            <p:ph type="sldNum" sz="quarter" idx="12"/>
          </p:nvPr>
        </p:nvSpPr>
        <p:spPr/>
        <p:txBody>
          <a:bodyPr/>
          <a:lstStyle>
            <a:lvl1pPr>
              <a:defRPr/>
            </a:lvl1pPr>
          </a:lstStyle>
          <a:p>
            <a:pPr>
              <a:defRPr/>
            </a:pPr>
            <a:fld id="{F69D052B-706F-4016-83CB-64A7A80AA981}" type="slidenum">
              <a:rPr lang="zh-CN" altLang="en-US"/>
              <a:pPr>
                <a:defRPr/>
              </a:pPr>
              <a:t>‹#›</a:t>
            </a:fld>
            <a:endParaRPr lang="zh-CN" altLang="en-US"/>
          </a:p>
        </p:txBody>
      </p:sp>
    </p:spTree>
    <p:extLst>
      <p:ext uri="{BB962C8B-B14F-4D97-AF65-F5344CB8AC3E}">
        <p14:creationId xmlns:p14="http://schemas.microsoft.com/office/powerpoint/2010/main" val="217796759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BE516A1-8F52-F4B2-4365-DB6091D1CE7F}"/>
              </a:ext>
            </a:extLst>
          </p:cNvPr>
          <p:cNvSpPr>
            <a:spLocks noGrp="1"/>
          </p:cNvSpPr>
          <p:nvPr>
            <p:ph type="dt" sz="half" idx="10"/>
          </p:nvPr>
        </p:nvSpPr>
        <p:spPr/>
        <p:txBody>
          <a:bodyPr/>
          <a:lstStyle>
            <a:lvl1pPr>
              <a:defRPr/>
            </a:lvl1pPr>
          </a:lstStyle>
          <a:p>
            <a:pPr>
              <a:defRPr/>
            </a:pPr>
            <a:endParaRPr lang="zh-CN" altLang="en-US"/>
          </a:p>
        </p:txBody>
      </p:sp>
      <p:sp>
        <p:nvSpPr>
          <p:cNvPr id="6" name="Footer Placeholder 4">
            <a:extLst>
              <a:ext uri="{FF2B5EF4-FFF2-40B4-BE49-F238E27FC236}">
                <a16:creationId xmlns:a16="http://schemas.microsoft.com/office/drawing/2014/main" id="{F87CA750-138C-7E2F-D90A-B8A4DF0DB01E}"/>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a16="http://schemas.microsoft.com/office/drawing/2014/main" id="{54E8D55F-3479-B810-6EAB-63B1D7847201}"/>
              </a:ext>
            </a:extLst>
          </p:cNvPr>
          <p:cNvSpPr>
            <a:spLocks noGrp="1"/>
          </p:cNvSpPr>
          <p:nvPr>
            <p:ph type="sldNum" sz="quarter" idx="12"/>
          </p:nvPr>
        </p:nvSpPr>
        <p:spPr/>
        <p:txBody>
          <a:bodyPr/>
          <a:lstStyle>
            <a:lvl1pPr>
              <a:defRPr/>
            </a:lvl1pPr>
          </a:lstStyle>
          <a:p>
            <a:pPr>
              <a:defRPr/>
            </a:pPr>
            <a:fld id="{CE742B34-77B0-4EB0-9BD6-B0A184BA9A33}" type="slidenum">
              <a:rPr lang="zh-CN" altLang="en-US"/>
              <a:pPr>
                <a:defRPr/>
              </a:pPr>
              <a:t>‹#›</a:t>
            </a:fld>
            <a:endParaRPr lang="zh-CN" altLang="en-US"/>
          </a:p>
        </p:txBody>
      </p:sp>
    </p:spTree>
    <p:extLst>
      <p:ext uri="{BB962C8B-B14F-4D97-AF65-F5344CB8AC3E}">
        <p14:creationId xmlns:p14="http://schemas.microsoft.com/office/powerpoint/2010/main" val="231606413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2E824CC-925F-926E-F4E6-7B968E2FCC7F}"/>
              </a:ext>
            </a:extLst>
          </p:cNvPr>
          <p:cNvSpPr>
            <a:spLocks noGrp="1"/>
          </p:cNvSpPr>
          <p:nvPr>
            <p:ph type="dt" sz="half" idx="10"/>
          </p:nvPr>
        </p:nvSpPr>
        <p:spPr/>
        <p:txBody>
          <a:bodyPr/>
          <a:lstStyle>
            <a:lvl1pPr>
              <a:defRPr/>
            </a:lvl1pPr>
          </a:lstStyle>
          <a:p>
            <a:pPr>
              <a:defRPr/>
            </a:pPr>
            <a:endParaRPr lang="zh-CN" altLang="en-US"/>
          </a:p>
        </p:txBody>
      </p:sp>
      <p:sp>
        <p:nvSpPr>
          <p:cNvPr id="8" name="Footer Placeholder 4">
            <a:extLst>
              <a:ext uri="{FF2B5EF4-FFF2-40B4-BE49-F238E27FC236}">
                <a16:creationId xmlns:a16="http://schemas.microsoft.com/office/drawing/2014/main" id="{F0816AB4-7A91-E016-CF14-DA7C841C16CF}"/>
              </a:ext>
            </a:extLst>
          </p:cNvPr>
          <p:cNvSpPr>
            <a:spLocks noGrp="1"/>
          </p:cNvSpPr>
          <p:nvPr>
            <p:ph type="ftr" sz="quarter" idx="11"/>
          </p:nvPr>
        </p:nvSpPr>
        <p:spPr/>
        <p:txBody>
          <a:bodyPr/>
          <a:lstStyle>
            <a:lvl1pPr>
              <a:defRPr/>
            </a:lvl1pPr>
          </a:lstStyle>
          <a:p>
            <a:pPr>
              <a:defRPr/>
            </a:pPr>
            <a:endParaRPr lang="zh-CN" altLang="en-US"/>
          </a:p>
        </p:txBody>
      </p:sp>
      <p:sp>
        <p:nvSpPr>
          <p:cNvPr id="9" name="Slide Number Placeholder 5">
            <a:extLst>
              <a:ext uri="{FF2B5EF4-FFF2-40B4-BE49-F238E27FC236}">
                <a16:creationId xmlns:a16="http://schemas.microsoft.com/office/drawing/2014/main" id="{17B49F31-B392-A528-A68C-9D82AFF113E5}"/>
              </a:ext>
            </a:extLst>
          </p:cNvPr>
          <p:cNvSpPr>
            <a:spLocks noGrp="1"/>
          </p:cNvSpPr>
          <p:nvPr>
            <p:ph type="sldNum" sz="quarter" idx="12"/>
          </p:nvPr>
        </p:nvSpPr>
        <p:spPr/>
        <p:txBody>
          <a:bodyPr/>
          <a:lstStyle>
            <a:lvl1pPr>
              <a:defRPr/>
            </a:lvl1pPr>
          </a:lstStyle>
          <a:p>
            <a:pPr>
              <a:defRPr/>
            </a:pPr>
            <a:fld id="{F3D49F7D-F482-4F21-B80E-544A342C18F8}" type="slidenum">
              <a:rPr lang="zh-CN" altLang="en-US"/>
              <a:pPr>
                <a:defRPr/>
              </a:pPr>
              <a:t>‹#›</a:t>
            </a:fld>
            <a:endParaRPr lang="zh-CN" altLang="en-US"/>
          </a:p>
        </p:txBody>
      </p:sp>
    </p:spTree>
    <p:extLst>
      <p:ext uri="{BB962C8B-B14F-4D97-AF65-F5344CB8AC3E}">
        <p14:creationId xmlns:p14="http://schemas.microsoft.com/office/powerpoint/2010/main" val="337462461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2" name="Date Placeholder 3">
            <a:extLst>
              <a:ext uri="{FF2B5EF4-FFF2-40B4-BE49-F238E27FC236}">
                <a16:creationId xmlns:a16="http://schemas.microsoft.com/office/drawing/2014/main" id="{454A594D-C1D2-92C3-2447-814A5718EF9D}"/>
              </a:ext>
            </a:extLst>
          </p:cNvPr>
          <p:cNvSpPr>
            <a:spLocks noGrp="1"/>
          </p:cNvSpPr>
          <p:nvPr>
            <p:ph type="dt" sz="half" idx="10"/>
          </p:nvPr>
        </p:nvSpPr>
        <p:spPr/>
        <p:txBody>
          <a:bodyPr/>
          <a:lstStyle>
            <a:lvl1pPr>
              <a:defRPr/>
            </a:lvl1pPr>
          </a:lstStyle>
          <a:p>
            <a:pPr>
              <a:defRPr/>
            </a:pPr>
            <a:endParaRPr lang="zh-CN" altLang="en-US"/>
          </a:p>
        </p:txBody>
      </p:sp>
      <p:sp>
        <p:nvSpPr>
          <p:cNvPr id="3" name="Footer Placeholder 4">
            <a:extLst>
              <a:ext uri="{FF2B5EF4-FFF2-40B4-BE49-F238E27FC236}">
                <a16:creationId xmlns:a16="http://schemas.microsoft.com/office/drawing/2014/main" id="{37D77325-0C8E-DEF4-4285-10E0C95F0B39}"/>
              </a:ext>
            </a:extLst>
          </p:cNvPr>
          <p:cNvSpPr>
            <a:spLocks noGrp="1"/>
          </p:cNvSpPr>
          <p:nvPr>
            <p:ph type="ftr" sz="quarter" idx="11"/>
          </p:nvPr>
        </p:nvSpPr>
        <p:spPr/>
        <p:txBody>
          <a:bodyPr/>
          <a:lstStyle>
            <a:lvl1pPr>
              <a:defRPr/>
            </a:lvl1pPr>
          </a:lstStyle>
          <a:p>
            <a:pPr>
              <a:defRPr/>
            </a:pPr>
            <a:endParaRPr lang="zh-CN" altLang="en-US"/>
          </a:p>
        </p:txBody>
      </p:sp>
      <p:sp>
        <p:nvSpPr>
          <p:cNvPr id="4" name="Slide Number Placeholder 5">
            <a:extLst>
              <a:ext uri="{FF2B5EF4-FFF2-40B4-BE49-F238E27FC236}">
                <a16:creationId xmlns:a16="http://schemas.microsoft.com/office/drawing/2014/main" id="{DBC130A1-914B-2C23-C042-17E626DD318C}"/>
              </a:ext>
            </a:extLst>
          </p:cNvPr>
          <p:cNvSpPr>
            <a:spLocks noGrp="1"/>
          </p:cNvSpPr>
          <p:nvPr>
            <p:ph type="sldNum" sz="quarter" idx="12"/>
          </p:nvPr>
        </p:nvSpPr>
        <p:spPr/>
        <p:txBody>
          <a:bodyPr/>
          <a:lstStyle>
            <a:lvl1pPr>
              <a:defRPr/>
            </a:lvl1pPr>
          </a:lstStyle>
          <a:p>
            <a:pPr>
              <a:defRPr/>
            </a:pPr>
            <a:fld id="{57CBB85F-EB48-47A9-97A3-D6DAF29D3E0A}" type="slidenum">
              <a:rPr lang="zh-CN" altLang="en-US"/>
              <a:pPr>
                <a:defRPr/>
              </a:pPr>
              <a:t>‹#›</a:t>
            </a:fld>
            <a:endParaRPr lang="zh-CN" altLang="en-US"/>
          </a:p>
        </p:txBody>
      </p:sp>
    </p:spTree>
    <p:extLst>
      <p:ext uri="{BB962C8B-B14F-4D97-AF65-F5344CB8AC3E}">
        <p14:creationId xmlns:p14="http://schemas.microsoft.com/office/powerpoint/2010/main" val="253591321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EFA588-75C6-1274-4092-464D13272DE5}"/>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Date Placeholder 1">
            <a:extLst>
              <a:ext uri="{FF2B5EF4-FFF2-40B4-BE49-F238E27FC236}">
                <a16:creationId xmlns:a16="http://schemas.microsoft.com/office/drawing/2014/main" id="{79738B2C-9DE7-0116-441F-CFBFE542105C}"/>
              </a:ext>
            </a:extLst>
          </p:cNvPr>
          <p:cNvSpPr>
            <a:spLocks noGrp="1"/>
          </p:cNvSpPr>
          <p:nvPr>
            <p:ph type="dt" sz="half" idx="10"/>
          </p:nvPr>
        </p:nvSpPr>
        <p:spPr/>
        <p:txBody>
          <a:bodyPr/>
          <a:lstStyle>
            <a:lvl1pPr>
              <a:defRPr/>
            </a:lvl1pPr>
          </a:lstStyle>
          <a:p>
            <a:pPr>
              <a:defRPr/>
            </a:pPr>
            <a:endParaRPr lang="zh-CN" altLang="en-US"/>
          </a:p>
        </p:txBody>
      </p:sp>
      <p:sp>
        <p:nvSpPr>
          <p:cNvPr id="4" name="Footer Placeholder 2">
            <a:extLst>
              <a:ext uri="{FF2B5EF4-FFF2-40B4-BE49-F238E27FC236}">
                <a16:creationId xmlns:a16="http://schemas.microsoft.com/office/drawing/2014/main" id="{DDEE3E24-5BFB-C8A3-FECC-D4810C85F433}"/>
              </a:ext>
            </a:extLst>
          </p:cNvPr>
          <p:cNvSpPr>
            <a:spLocks noGrp="1"/>
          </p:cNvSpPr>
          <p:nvPr>
            <p:ph type="ftr" sz="quarter" idx="11"/>
          </p:nvPr>
        </p:nvSpPr>
        <p:spPr/>
        <p:txBody>
          <a:bodyPr/>
          <a:lstStyle>
            <a:lvl1pPr>
              <a:defRPr/>
            </a:lvl1pPr>
          </a:lstStyle>
          <a:p>
            <a:pPr>
              <a:defRPr/>
            </a:pPr>
            <a:endParaRPr lang="zh-CN" altLang="en-US"/>
          </a:p>
        </p:txBody>
      </p:sp>
      <p:sp>
        <p:nvSpPr>
          <p:cNvPr id="5" name="Slide Number Placeholder 3">
            <a:extLst>
              <a:ext uri="{FF2B5EF4-FFF2-40B4-BE49-F238E27FC236}">
                <a16:creationId xmlns:a16="http://schemas.microsoft.com/office/drawing/2014/main" id="{22DF2338-7ACC-0714-DA6C-E8F60DAB64DB}"/>
              </a:ext>
            </a:extLst>
          </p:cNvPr>
          <p:cNvSpPr>
            <a:spLocks noGrp="1"/>
          </p:cNvSpPr>
          <p:nvPr>
            <p:ph type="sldNum" sz="quarter" idx="12"/>
          </p:nvPr>
        </p:nvSpPr>
        <p:spPr/>
        <p:txBody>
          <a:bodyPr/>
          <a:lstStyle>
            <a:lvl1pPr>
              <a:defRPr/>
            </a:lvl1pPr>
          </a:lstStyle>
          <a:p>
            <a:pPr>
              <a:defRPr/>
            </a:pPr>
            <a:fld id="{B1E3809E-0B5B-46CB-A9E7-DFA97512C6ED}" type="slidenum">
              <a:rPr lang="zh-CN" altLang="en-US"/>
              <a:pPr>
                <a:defRPr/>
              </a:pPr>
              <a:t>‹#›</a:t>
            </a:fld>
            <a:endParaRPr lang="zh-CN" altLang="en-US"/>
          </a:p>
        </p:txBody>
      </p:sp>
    </p:spTree>
    <p:extLst>
      <p:ext uri="{BB962C8B-B14F-4D97-AF65-F5344CB8AC3E}">
        <p14:creationId xmlns:p14="http://schemas.microsoft.com/office/powerpoint/2010/main" val="238291382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8">
            <a:extLst>
              <a:ext uri="{FF2B5EF4-FFF2-40B4-BE49-F238E27FC236}">
                <a16:creationId xmlns:a16="http://schemas.microsoft.com/office/drawing/2014/main" id="{8F0B7AEA-A75C-AFA0-5105-AD4E6F57367E}"/>
              </a:ext>
            </a:extLst>
          </p:cNvPr>
          <p:cNvGrpSpPr>
            <a:grpSpLocks/>
          </p:cNvGrpSpPr>
          <p:nvPr/>
        </p:nvGrpSpPr>
        <p:grpSpPr bwMode="auto">
          <a:xfrm>
            <a:off x="0" y="0"/>
            <a:ext cx="12192000" cy="6858000"/>
            <a:chOff x="0" y="0"/>
            <a:chExt cx="12192000" cy="6858000"/>
          </a:xfrm>
        </p:grpSpPr>
        <p:sp>
          <p:nvSpPr>
            <p:cNvPr id="6" name="Rectangle 5">
              <a:extLst>
                <a:ext uri="{FF2B5EF4-FFF2-40B4-BE49-F238E27FC236}">
                  <a16:creationId xmlns:a16="http://schemas.microsoft.com/office/drawing/2014/main" id="{770D8EDB-4D17-3CEA-587C-C599972D8855}"/>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9DCF46C3-A26E-4833-B507-3F8BA882314B}"/>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16F5C678-34F8-49AB-F006-61E44CDCF1BE}"/>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47D4039E-1486-B895-BCA2-0913F0DB1662}"/>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BF76F07E-5E6B-0806-AB1E-06A9C6EA045D}"/>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F41CDA2F-57A4-C1F8-052A-D5596BAEAEF0}"/>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9AC4091E-6465-DAFA-3186-AEB1D6034F68}"/>
                </a:ext>
              </a:extLst>
            </p:cNvPr>
            <p:cNvSpPr/>
            <p:nvPr/>
          </p:nvSpPr>
          <p:spPr bwMode="gray">
            <a:xfrm>
              <a:off x="5713413" y="401638"/>
              <a:ext cx="6054725"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16:creationId xmlns:a16="http://schemas.microsoft.com/office/drawing/2014/main" id="{8AA1724E-297C-6CA6-7AD2-B86897D6CF0A}"/>
                </a:ext>
              </a:extLst>
            </p:cNvPr>
            <p:cNvSpPr>
              <a:spLocks/>
            </p:cNvSpPr>
            <p:nvPr/>
          </p:nvSpPr>
          <p:spPr bwMode="gray">
            <a:xfrm rot="-5677511">
              <a:off x="3140485" y="1826078"/>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66657542-78C5-2D50-7F63-55CFABF90E1B}"/>
                </a:ext>
              </a:extLst>
            </p:cNvPr>
            <p:cNvSpPr>
              <a:spLocks/>
            </p:cNvSpPr>
            <p:nvPr/>
          </p:nvSpPr>
          <p:spPr bwMode="gray">
            <a:xfrm rot="-5400000">
              <a:off x="2229377" y="2801721"/>
              <a:ext cx="6053670" cy="1254558"/>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AA2172A2-2779-D938-2168-96D2B67C9A7E}"/>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8324E844-1010-E694-1242-6F753FAF44B3}"/>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4">
            <a:extLst>
              <a:ext uri="{FF2B5EF4-FFF2-40B4-BE49-F238E27FC236}">
                <a16:creationId xmlns:a16="http://schemas.microsoft.com/office/drawing/2014/main" id="{ED7FFD5D-8ECF-BE37-5D18-7F24AF586941}"/>
              </a:ext>
            </a:extLst>
          </p:cNvPr>
          <p:cNvSpPr>
            <a:spLocks noGrp="1"/>
          </p:cNvSpPr>
          <p:nvPr>
            <p:ph type="dt" sz="half" idx="10"/>
          </p:nvPr>
        </p:nvSpPr>
        <p:spPr/>
        <p:txBody>
          <a:bodyPr/>
          <a:lstStyle>
            <a:lvl1pPr>
              <a:defRPr/>
            </a:lvl1pPr>
          </a:lstStyle>
          <a:p>
            <a:pPr>
              <a:defRPr/>
            </a:pPr>
            <a:endParaRPr lang="zh-CN" altLang="en-US"/>
          </a:p>
        </p:txBody>
      </p:sp>
      <p:sp>
        <p:nvSpPr>
          <p:cNvPr id="18" name="Footer Placeholder 5">
            <a:extLst>
              <a:ext uri="{FF2B5EF4-FFF2-40B4-BE49-F238E27FC236}">
                <a16:creationId xmlns:a16="http://schemas.microsoft.com/office/drawing/2014/main" id="{B7B498F4-B7B9-D639-1195-BB79B07AFE87}"/>
              </a:ext>
            </a:extLst>
          </p:cNvPr>
          <p:cNvSpPr>
            <a:spLocks noGrp="1"/>
          </p:cNvSpPr>
          <p:nvPr>
            <p:ph type="ftr" sz="quarter" idx="11"/>
          </p:nvPr>
        </p:nvSpPr>
        <p:spPr/>
        <p:txBody>
          <a:bodyPr/>
          <a:lstStyle>
            <a:lvl1pPr>
              <a:defRPr/>
            </a:lvl1pPr>
          </a:lstStyle>
          <a:p>
            <a:pPr>
              <a:defRPr/>
            </a:pPr>
            <a:endParaRPr lang="zh-CN" altLang="en-US"/>
          </a:p>
        </p:txBody>
      </p:sp>
      <p:sp>
        <p:nvSpPr>
          <p:cNvPr id="19" name="Slide Number Placeholder 6">
            <a:extLst>
              <a:ext uri="{FF2B5EF4-FFF2-40B4-BE49-F238E27FC236}">
                <a16:creationId xmlns:a16="http://schemas.microsoft.com/office/drawing/2014/main" id="{52ACA0B9-B9FE-B2A9-D21A-6ACCB57983C9}"/>
              </a:ext>
            </a:extLst>
          </p:cNvPr>
          <p:cNvSpPr>
            <a:spLocks noGrp="1"/>
          </p:cNvSpPr>
          <p:nvPr>
            <p:ph type="sldNum" sz="quarter" idx="12"/>
          </p:nvPr>
        </p:nvSpPr>
        <p:spPr/>
        <p:txBody>
          <a:bodyPr/>
          <a:lstStyle>
            <a:lvl1pPr>
              <a:defRPr/>
            </a:lvl1pPr>
          </a:lstStyle>
          <a:p>
            <a:pPr>
              <a:defRPr/>
            </a:pPr>
            <a:fld id="{72E1AC5A-1678-4FC5-AB01-A87F5A1732CD}" type="slidenum">
              <a:rPr lang="zh-CN" altLang="en-US"/>
              <a:pPr>
                <a:defRPr/>
              </a:pPr>
              <a:t>‹#›</a:t>
            </a:fld>
            <a:endParaRPr lang="zh-CN" altLang="en-US"/>
          </a:p>
        </p:txBody>
      </p:sp>
    </p:spTree>
    <p:extLst>
      <p:ext uri="{BB962C8B-B14F-4D97-AF65-F5344CB8AC3E}">
        <p14:creationId xmlns:p14="http://schemas.microsoft.com/office/powerpoint/2010/main" val="22858722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8">
            <a:extLst>
              <a:ext uri="{FF2B5EF4-FFF2-40B4-BE49-F238E27FC236}">
                <a16:creationId xmlns:a16="http://schemas.microsoft.com/office/drawing/2014/main" id="{86CB0E64-810F-8F7C-7ED3-AAA4B31A51AD}"/>
              </a:ext>
            </a:extLst>
          </p:cNvPr>
          <p:cNvGrpSpPr>
            <a:grpSpLocks/>
          </p:cNvGrpSpPr>
          <p:nvPr/>
        </p:nvGrpSpPr>
        <p:grpSpPr bwMode="auto">
          <a:xfrm>
            <a:off x="0" y="0"/>
            <a:ext cx="12192000" cy="6858000"/>
            <a:chOff x="0" y="0"/>
            <a:chExt cx="12192000" cy="6858000"/>
          </a:xfrm>
        </p:grpSpPr>
        <p:sp>
          <p:nvSpPr>
            <p:cNvPr id="6" name="Rectangle 5">
              <a:extLst>
                <a:ext uri="{FF2B5EF4-FFF2-40B4-BE49-F238E27FC236}">
                  <a16:creationId xmlns:a16="http://schemas.microsoft.com/office/drawing/2014/main" id="{4C53B6A4-13DC-E4EC-3DB7-07C26F700D21}"/>
                </a:ext>
              </a:extLst>
            </p:cNvPr>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0C14C365-46A9-25AD-4D75-71EAA318D360}"/>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849C4E7A-2494-E5AF-F9AF-AEFED9C6C3F8}"/>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273F4EC1-2FCB-DCA9-C610-6FE890337FF2}"/>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A5230676-44D8-5971-1591-440B27444A58}"/>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6DBD0F38-4339-C94C-2B52-682F9A779054}"/>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9ADF0E0-EF3C-A7CA-8EDB-8835D437A018}"/>
                </a:ext>
              </a:extLst>
            </p:cNvPr>
            <p:cNvSpPr/>
            <p:nvPr/>
          </p:nvSpPr>
          <p:spPr bwMode="gray">
            <a:xfrm>
              <a:off x="6172200" y="401638"/>
              <a:ext cx="5595938" cy="60547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5">
              <a:extLst>
                <a:ext uri="{FF2B5EF4-FFF2-40B4-BE49-F238E27FC236}">
                  <a16:creationId xmlns:a16="http://schemas.microsoft.com/office/drawing/2014/main" id="{F7A03944-01C5-5C0C-8ABF-366FC388F944}"/>
                </a:ext>
              </a:extLst>
            </p:cNvPr>
            <p:cNvSpPr>
              <a:spLocks/>
            </p:cNvSpPr>
            <p:nvPr/>
          </p:nvSpPr>
          <p:spPr bwMode="gray">
            <a:xfrm rot="-5677511">
              <a:off x="4203594" y="1826078"/>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1375C8BA-A5A4-6772-4577-D067B41ABE62}"/>
                </a:ext>
              </a:extLst>
            </p:cNvPr>
            <p:cNvSpPr>
              <a:spLocks/>
            </p:cNvSpPr>
            <p:nvPr/>
          </p:nvSpPr>
          <p:spPr bwMode="gray">
            <a:xfrm rot="-5400000">
              <a:off x="3295432" y="2801721"/>
              <a:ext cx="6053670" cy="1254558"/>
            </a:xfrm>
            <a:custGeom>
              <a:avLst/>
              <a:gdLst>
                <a:gd name="T0" fmla="*/ 0 w 10000"/>
                <a:gd name="T1" fmla="*/ 0 h 8000"/>
                <a:gd name="T2" fmla="*/ 0 w 10000"/>
                <a:gd name="T3" fmla="*/ 2147483646 h 8000"/>
                <a:gd name="T4" fmla="*/ 2147483646 w 10000"/>
                <a:gd name="T5" fmla="*/ 2147483646 h 8000"/>
                <a:gd name="T6" fmla="*/ 2147483646 w 10000"/>
                <a:gd name="T7" fmla="*/ 2147483646 h 8000"/>
                <a:gd name="T8" fmla="*/ 2147483646 w 10000"/>
                <a:gd name="T9" fmla="*/ 2147483646 h 8000"/>
                <a:gd name="T10" fmla="*/ 2147483646 w 10000"/>
                <a:gd name="T11" fmla="*/ 2147483646 h 8000"/>
                <a:gd name="T12" fmla="*/ 2147483646 w 10000"/>
                <a:gd name="T13" fmla="*/ 2147483646 h 8000"/>
                <a:gd name="T14" fmla="*/ 2147483646 w 10000"/>
                <a:gd name="T15" fmla="*/ 2147483646 h 8000"/>
                <a:gd name="T16" fmla="*/ 2147483646 w 10000"/>
                <a:gd name="T17" fmla="*/ 2147483646 h 8000"/>
                <a:gd name="T18" fmla="*/ 2147483646 w 10000"/>
                <a:gd name="T19" fmla="*/ 2147483646 h 8000"/>
                <a:gd name="T20" fmla="*/ 2147483646 w 10000"/>
                <a:gd name="T21" fmla="*/ 2147483646 h 8000"/>
                <a:gd name="T22" fmla="*/ 2147483646 w 10000"/>
                <a:gd name="T23" fmla="*/ 2147483646 h 8000"/>
                <a:gd name="T24" fmla="*/ 2147483646 w 10000"/>
                <a:gd name="T25" fmla="*/ 2147483646 h 8000"/>
                <a:gd name="T26" fmla="*/ 2147483646 w 10000"/>
                <a:gd name="T27" fmla="*/ 2147483646 h 8000"/>
                <a:gd name="T28" fmla="*/ 2147483646 w 10000"/>
                <a:gd name="T29" fmla="*/ 2147483646 h 8000"/>
                <a:gd name="T30" fmla="*/ 2147483646 w 10000"/>
                <a:gd name="T31" fmla="*/ 2147483646 h 8000"/>
                <a:gd name="T32" fmla="*/ 2147483646 w 10000"/>
                <a:gd name="T33" fmla="*/ 2147483646 h 8000"/>
                <a:gd name="T34" fmla="*/ 2147483646 w 10000"/>
                <a:gd name="T35" fmla="*/ 2147483646 h 8000"/>
                <a:gd name="T36" fmla="*/ 2147483646 w 10000"/>
                <a:gd name="T37" fmla="*/ 2147483646 h 8000"/>
                <a:gd name="T38" fmla="*/ 2147483646 w 10000"/>
                <a:gd name="T39" fmla="*/ 2147483646 h 8000"/>
                <a:gd name="T40" fmla="*/ 2147483646 w 10000"/>
                <a:gd name="T41" fmla="*/ 2147483646 h 8000"/>
                <a:gd name="T42" fmla="*/ 2147483646 w 10000"/>
                <a:gd name="T43" fmla="*/ 2147483646 h 8000"/>
                <a:gd name="T44" fmla="*/ 2147483646 w 10000"/>
                <a:gd name="T45" fmla="*/ 2147483646 h 8000"/>
                <a:gd name="T46" fmla="*/ 2147483646 w 10000"/>
                <a:gd name="T47" fmla="*/ 2147483646 h 8000"/>
                <a:gd name="T48" fmla="*/ 2147483646 w 10000"/>
                <a:gd name="T49" fmla="*/ 2147483646 h 8000"/>
                <a:gd name="T50" fmla="*/ 2147483646 w 10000"/>
                <a:gd name="T51" fmla="*/ 2147483646 h 8000"/>
                <a:gd name="T52" fmla="*/ 2147483646 w 10000"/>
                <a:gd name="T53" fmla="*/ 2147483646 h 8000"/>
                <a:gd name="T54" fmla="*/ 2147483646 w 10000"/>
                <a:gd name="T55" fmla="*/ 2147483646 h 8000"/>
                <a:gd name="T56" fmla="*/ 2147483646 w 10000"/>
                <a:gd name="T57" fmla="*/ 2147483646 h 8000"/>
                <a:gd name="T58" fmla="*/ 2147483646 w 10000"/>
                <a:gd name="T59" fmla="*/ 2147483646 h 8000"/>
                <a:gd name="T60" fmla="*/ 2147483646 w 10000"/>
                <a:gd name="T61" fmla="*/ 2147483646 h 8000"/>
                <a:gd name="T62" fmla="*/ 2147483646 w 10000"/>
                <a:gd name="T63" fmla="*/ 2147483646 h 8000"/>
                <a:gd name="T64" fmla="*/ 2147483646 w 10000"/>
                <a:gd name="T65" fmla="*/ 2147483646 h 8000"/>
                <a:gd name="T66" fmla="*/ 2147483646 w 10000"/>
                <a:gd name="T67" fmla="*/ 2147483646 h 8000"/>
                <a:gd name="T68" fmla="*/ 2147483646 w 10000"/>
                <a:gd name="T69" fmla="*/ 2147483646 h 8000"/>
                <a:gd name="T70" fmla="*/ 2147483646 w 10000"/>
                <a:gd name="T71" fmla="*/ 2147483646 h 8000"/>
                <a:gd name="T72" fmla="*/ 2147483646 w 10000"/>
                <a:gd name="T73" fmla="*/ 2147483646 h 8000"/>
                <a:gd name="T74" fmla="*/ 2147483646 w 10000"/>
                <a:gd name="T75" fmla="*/ 2147483646 h 8000"/>
                <a:gd name="T76" fmla="*/ 2147483646 w 10000"/>
                <a:gd name="T77" fmla="*/ 2147483646 h 8000"/>
                <a:gd name="T78" fmla="*/ 2147483646 w 10000"/>
                <a:gd name="T79" fmla="*/ 2147483646 h 8000"/>
                <a:gd name="T80" fmla="*/ 2147483646 w 10000"/>
                <a:gd name="T81" fmla="*/ 2147483646 h 8000"/>
                <a:gd name="T82" fmla="*/ 2147483646 w 10000"/>
                <a:gd name="T83" fmla="*/ 2147483646 h 8000"/>
                <a:gd name="T84" fmla="*/ 2147483646 w 10000"/>
                <a:gd name="T85" fmla="*/ 2147483646 h 8000"/>
                <a:gd name="T86" fmla="*/ 2147483646 w 10000"/>
                <a:gd name="T87" fmla="*/ 2147483646 h 8000"/>
                <a:gd name="T88" fmla="*/ 2147483646 w 10000"/>
                <a:gd name="T89" fmla="*/ 2147483646 h 8000"/>
                <a:gd name="T90" fmla="*/ 2147483646 w 10000"/>
                <a:gd name="T91" fmla="*/ 2147483646 h 8000"/>
                <a:gd name="T92" fmla="*/ 2147483646 w 10000"/>
                <a:gd name="T93" fmla="*/ 2147483646 h 8000"/>
                <a:gd name="T94" fmla="*/ 2147483646 w 10000"/>
                <a:gd name="T95" fmla="*/ 2147483646 h 8000"/>
                <a:gd name="T96" fmla="*/ 2147483646 w 10000"/>
                <a:gd name="T97" fmla="*/ 2147483646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D6A903BD-80CE-E186-4593-D64D5D792A97}"/>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4DAA8824-9D27-8394-08F0-632255BD2334}"/>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4">
            <a:extLst>
              <a:ext uri="{FF2B5EF4-FFF2-40B4-BE49-F238E27FC236}">
                <a16:creationId xmlns:a16="http://schemas.microsoft.com/office/drawing/2014/main" id="{70C6318A-1D0F-0CCB-A893-1C5090BD3C92}"/>
              </a:ext>
            </a:extLst>
          </p:cNvPr>
          <p:cNvSpPr>
            <a:spLocks noGrp="1"/>
          </p:cNvSpPr>
          <p:nvPr>
            <p:ph type="dt" sz="half" idx="10"/>
          </p:nvPr>
        </p:nvSpPr>
        <p:spPr/>
        <p:txBody>
          <a:bodyPr/>
          <a:lstStyle>
            <a:lvl1pPr>
              <a:defRPr/>
            </a:lvl1pPr>
          </a:lstStyle>
          <a:p>
            <a:pPr>
              <a:defRPr/>
            </a:pPr>
            <a:endParaRPr lang="zh-CN" altLang="en-US"/>
          </a:p>
        </p:txBody>
      </p:sp>
      <p:sp>
        <p:nvSpPr>
          <p:cNvPr id="18" name="Footer Placeholder 5">
            <a:extLst>
              <a:ext uri="{FF2B5EF4-FFF2-40B4-BE49-F238E27FC236}">
                <a16:creationId xmlns:a16="http://schemas.microsoft.com/office/drawing/2014/main" id="{C9BA525C-67A0-973F-777C-89A1E5552A07}"/>
              </a:ext>
            </a:extLst>
          </p:cNvPr>
          <p:cNvSpPr>
            <a:spLocks noGrp="1"/>
          </p:cNvSpPr>
          <p:nvPr>
            <p:ph type="ftr" sz="quarter" idx="11"/>
          </p:nvPr>
        </p:nvSpPr>
        <p:spPr/>
        <p:txBody>
          <a:bodyPr/>
          <a:lstStyle>
            <a:lvl1pPr>
              <a:defRPr/>
            </a:lvl1pPr>
          </a:lstStyle>
          <a:p>
            <a:pPr>
              <a:defRPr/>
            </a:pPr>
            <a:endParaRPr lang="zh-CN" altLang="en-US"/>
          </a:p>
        </p:txBody>
      </p:sp>
      <p:sp>
        <p:nvSpPr>
          <p:cNvPr id="19" name="Slide Number Placeholder 6">
            <a:extLst>
              <a:ext uri="{FF2B5EF4-FFF2-40B4-BE49-F238E27FC236}">
                <a16:creationId xmlns:a16="http://schemas.microsoft.com/office/drawing/2014/main" id="{80A537A1-88F2-B285-8088-F02A04E3FD38}"/>
              </a:ext>
            </a:extLst>
          </p:cNvPr>
          <p:cNvSpPr>
            <a:spLocks noGrp="1"/>
          </p:cNvSpPr>
          <p:nvPr>
            <p:ph type="sldNum" sz="quarter" idx="12"/>
          </p:nvPr>
        </p:nvSpPr>
        <p:spPr/>
        <p:txBody>
          <a:bodyPr/>
          <a:lstStyle>
            <a:lvl1pPr>
              <a:defRPr/>
            </a:lvl1pPr>
          </a:lstStyle>
          <a:p>
            <a:pPr>
              <a:defRPr/>
            </a:pPr>
            <a:fld id="{7563C465-91FE-4943-B8B0-2B6E42D4D952}" type="slidenum">
              <a:rPr lang="zh-CN" altLang="en-US"/>
              <a:pPr>
                <a:defRPr/>
              </a:pPr>
              <a:t>‹#›</a:t>
            </a:fld>
            <a:endParaRPr lang="zh-CN" altLang="en-US"/>
          </a:p>
        </p:txBody>
      </p:sp>
    </p:spTree>
    <p:extLst>
      <p:ext uri="{BB962C8B-B14F-4D97-AF65-F5344CB8AC3E}">
        <p14:creationId xmlns:p14="http://schemas.microsoft.com/office/powerpoint/2010/main" val="353679878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a:extLst>
              <a:ext uri="{FF2B5EF4-FFF2-40B4-BE49-F238E27FC236}">
                <a16:creationId xmlns:a16="http://schemas.microsoft.com/office/drawing/2014/main" id="{E81EEBC5-4A6B-F3CF-FECF-E9A616A90B24}"/>
              </a:ext>
            </a:extLst>
          </p:cNvPr>
          <p:cNvGrpSpPr>
            <a:grpSpLocks/>
          </p:cNvGrpSpPr>
          <p:nvPr/>
        </p:nvGrpSpPr>
        <p:grpSpPr bwMode="auto">
          <a:xfrm>
            <a:off x="0" y="0"/>
            <a:ext cx="12192000" cy="6858000"/>
            <a:chOff x="0" y="0"/>
            <a:chExt cx="12192000" cy="6858000"/>
          </a:xfrm>
        </p:grpSpPr>
        <p:sp>
          <p:nvSpPr>
            <p:cNvPr id="7" name="Rectangle 6">
              <a:extLst>
                <a:ext uri="{FF2B5EF4-FFF2-40B4-BE49-F238E27FC236}">
                  <a16:creationId xmlns:a16="http://schemas.microsoft.com/office/drawing/2014/main" id="{FBD54409-EA4F-7E34-B35B-2851490C6CAD}"/>
                </a:ext>
              </a:extLst>
            </p:cNvPr>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a:extLst>
                <a:ext uri="{FF2B5EF4-FFF2-40B4-BE49-F238E27FC236}">
                  <a16:creationId xmlns:a16="http://schemas.microsoft.com/office/drawing/2014/main" id="{963E724C-D19B-B40D-1C35-71ECFA3DD3F0}"/>
                </a:ext>
              </a:extLst>
            </p:cNvPr>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67FA9E9F-2869-9DFB-C50C-6B7418559789}"/>
                </a:ext>
              </a:extLst>
            </p:cNvPr>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a:extLst>
                <a:ext uri="{FF2B5EF4-FFF2-40B4-BE49-F238E27FC236}">
                  <a16:creationId xmlns:a16="http://schemas.microsoft.com/office/drawing/2014/main" id="{90DB93E3-F308-713E-12C7-4F86C3DB4CFF}"/>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53C71173-542C-5D14-0B7B-5596A7681898}"/>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970CC3A9-A176-6CDE-9529-C23A92FA1A8E}"/>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51" name="Freeform 5">
              <a:extLst>
                <a:ext uri="{FF2B5EF4-FFF2-40B4-BE49-F238E27FC236}">
                  <a16:creationId xmlns:a16="http://schemas.microsoft.com/office/drawing/2014/main" id="{E16E6640-7F20-6561-0E64-5C93982CB8C1}"/>
                </a:ext>
              </a:extLst>
            </p:cNvPr>
            <p:cNvSpPr>
              <a:spLocks/>
            </p:cNvSpPr>
            <p:nvPr/>
          </p:nvSpPr>
          <p:spPr bwMode="gray">
            <a:xfrm rot="-589932">
              <a:off x="8490951" y="1797517"/>
              <a:ext cx="3299407" cy="440924"/>
            </a:xfrm>
            <a:custGeom>
              <a:avLst/>
              <a:gdLst>
                <a:gd name="T0" fmla="*/ 2147483646 w 10000"/>
                <a:gd name="T1" fmla="*/ 2147483646 h 5291"/>
                <a:gd name="T2" fmla="*/ 2147483646 w 10000"/>
                <a:gd name="T3" fmla="*/ 2147483646 h 5291"/>
                <a:gd name="T4" fmla="*/ 2147483646 w 10000"/>
                <a:gd name="T5" fmla="*/ 0 h 5291"/>
                <a:gd name="T6" fmla="*/ 2147483646 w 10000"/>
                <a:gd name="T7" fmla="*/ 0 h 5291"/>
                <a:gd name="T8" fmla="*/ 2147483646 w 10000"/>
                <a:gd name="T9" fmla="*/ 2147483646 h 5291"/>
                <a:gd name="T10" fmla="*/ 2147483646 w 10000"/>
                <a:gd name="T11" fmla="*/ 2147483646 h 5291"/>
                <a:gd name="T12" fmla="*/ 2147483646 w 10000"/>
                <a:gd name="T13" fmla="*/ 2147483646 h 5291"/>
                <a:gd name="T14" fmla="*/ 2147483646 w 10000"/>
                <a:gd name="T15" fmla="*/ 2147483646 h 5291"/>
                <a:gd name="T16" fmla="*/ 2147483646 w 10000"/>
                <a:gd name="T17" fmla="*/ 2147483646 h 5291"/>
                <a:gd name="T18" fmla="*/ 2147483646 w 10000"/>
                <a:gd name="T19" fmla="*/ 2147483646 h 5291"/>
                <a:gd name="T20" fmla="*/ 2147483646 w 10000"/>
                <a:gd name="T21" fmla="*/ 2147483646 h 5291"/>
                <a:gd name="T22" fmla="*/ 2147483646 w 10000"/>
                <a:gd name="T23" fmla="*/ 2147483646 h 5291"/>
                <a:gd name="T24" fmla="*/ 2147483646 w 10000"/>
                <a:gd name="T25" fmla="*/ 2147483646 h 5291"/>
                <a:gd name="T26" fmla="*/ 2147483646 w 10000"/>
                <a:gd name="T27" fmla="*/ 2147483646 h 5291"/>
                <a:gd name="T28" fmla="*/ 2147483646 w 10000"/>
                <a:gd name="T29" fmla="*/ 2147483646 h 5291"/>
                <a:gd name="T30" fmla="*/ 2147483646 w 10000"/>
                <a:gd name="T31" fmla="*/ 2147483646 h 5291"/>
                <a:gd name="T32" fmla="*/ 2147483646 w 10000"/>
                <a:gd name="T33" fmla="*/ 2147483646 h 5291"/>
                <a:gd name="T34" fmla="*/ 2147483646 w 10000"/>
                <a:gd name="T35" fmla="*/ 2147483646 h 5291"/>
                <a:gd name="T36" fmla="*/ 2147483646 w 10000"/>
                <a:gd name="T37" fmla="*/ 2147483646 h 5291"/>
                <a:gd name="T38" fmla="*/ 2147483646 w 10000"/>
                <a:gd name="T39" fmla="*/ 2147483646 h 5291"/>
                <a:gd name="T40" fmla="*/ 2147483646 w 10000"/>
                <a:gd name="T41" fmla="*/ 2147483646 h 5291"/>
                <a:gd name="T42" fmla="*/ 2147483646 w 10000"/>
                <a:gd name="T43" fmla="*/ 2147483646 h 5291"/>
                <a:gd name="T44" fmla="*/ 2147483646 w 10000"/>
                <a:gd name="T45" fmla="*/ 2147483646 h 5291"/>
                <a:gd name="T46" fmla="*/ 2147483646 w 10000"/>
                <a:gd name="T47" fmla="*/ 2147483646 h 5291"/>
                <a:gd name="T48" fmla="*/ 2147483646 w 10000"/>
                <a:gd name="T49" fmla="*/ 2147483646 h 5291"/>
                <a:gd name="T50" fmla="*/ 2147483646 w 10000"/>
                <a:gd name="T51" fmla="*/ 2147483646 h 5291"/>
                <a:gd name="T52" fmla="*/ 2147483646 w 10000"/>
                <a:gd name="T53" fmla="*/ 2147483646 h 5291"/>
                <a:gd name="T54" fmla="*/ 2147483646 w 10000"/>
                <a:gd name="T55" fmla="*/ 2147483646 h 5291"/>
                <a:gd name="T56" fmla="*/ 2147483646 w 10000"/>
                <a:gd name="T57" fmla="*/ 2147483646 h 5291"/>
                <a:gd name="T58" fmla="*/ 2147483646 w 10000"/>
                <a:gd name="T59" fmla="*/ 2147483646 h 5291"/>
                <a:gd name="T60" fmla="*/ 2147483646 w 10000"/>
                <a:gd name="T61" fmla="*/ 2147483646 h 5291"/>
                <a:gd name="T62" fmla="*/ 2147483646 w 10000"/>
                <a:gd name="T63" fmla="*/ 2147483646 h 5291"/>
                <a:gd name="T64" fmla="*/ 2147483646 w 10000"/>
                <a:gd name="T65" fmla="*/ 2147483646 h 5291"/>
                <a:gd name="T66" fmla="*/ 2147483646 w 10000"/>
                <a:gd name="T67" fmla="*/ 2147483646 h 5291"/>
                <a:gd name="T68" fmla="*/ 0 w 10000"/>
                <a:gd name="T69" fmla="*/ 2147483646 h 5291"/>
                <a:gd name="T70" fmla="*/ 2147483646 w 10000"/>
                <a:gd name="T71" fmla="*/ 2147483646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5">
              <a:extLst>
                <a:ext uri="{FF2B5EF4-FFF2-40B4-BE49-F238E27FC236}">
                  <a16:creationId xmlns:a16="http://schemas.microsoft.com/office/drawing/2014/main" id="{CE64866A-3007-1DEF-8E05-2C49E2CF1497}"/>
                </a:ext>
              </a:extLst>
            </p:cNvPr>
            <p:cNvSpPr>
              <a:spLocks/>
            </p:cNvSpPr>
            <p:nvPr/>
          </p:nvSpPr>
          <p:spPr bwMode="gray">
            <a:xfrm>
              <a:off x="459506" y="1866405"/>
              <a:ext cx="11277600" cy="4533900"/>
            </a:xfrm>
            <a:custGeom>
              <a:avLst/>
              <a:gdLst>
                <a:gd name="T0" fmla="*/ 0 w 7104"/>
                <a:gd name="T1" fmla="*/ 0 h 2856"/>
                <a:gd name="T2" fmla="*/ 0 w 7104"/>
                <a:gd name="T3" fmla="*/ 2147483646 h 2856"/>
                <a:gd name="T4" fmla="*/ 2147483646 w 7104"/>
                <a:gd name="T5" fmla="*/ 2147483646 h 2856"/>
                <a:gd name="T6" fmla="*/ 2147483646 w 7104"/>
                <a:gd name="T7" fmla="*/ 2147483646 h 2856"/>
                <a:gd name="T8" fmla="*/ 2147483646 w 7104"/>
                <a:gd name="T9" fmla="*/ 2147483646 h 2856"/>
                <a:gd name="T10" fmla="*/ 2147483646 w 7104"/>
                <a:gd name="T11" fmla="*/ 2147483646 h 2856"/>
                <a:gd name="T12" fmla="*/ 2147483646 w 7104"/>
                <a:gd name="T13" fmla="*/ 2147483646 h 2856"/>
                <a:gd name="T14" fmla="*/ 2147483646 w 7104"/>
                <a:gd name="T15" fmla="*/ 2147483646 h 2856"/>
                <a:gd name="T16" fmla="*/ 2147483646 w 7104"/>
                <a:gd name="T17" fmla="*/ 2147483646 h 2856"/>
                <a:gd name="T18" fmla="*/ 2147483646 w 7104"/>
                <a:gd name="T19" fmla="*/ 2147483646 h 2856"/>
                <a:gd name="T20" fmla="*/ 2147483646 w 7104"/>
                <a:gd name="T21" fmla="*/ 2147483646 h 2856"/>
                <a:gd name="T22" fmla="*/ 2147483646 w 7104"/>
                <a:gd name="T23" fmla="*/ 2147483646 h 2856"/>
                <a:gd name="T24" fmla="*/ 2147483646 w 7104"/>
                <a:gd name="T25" fmla="*/ 2147483646 h 2856"/>
                <a:gd name="T26" fmla="*/ 2147483646 w 7104"/>
                <a:gd name="T27" fmla="*/ 2147483646 h 2856"/>
                <a:gd name="T28" fmla="*/ 2147483646 w 7104"/>
                <a:gd name="T29" fmla="*/ 2147483646 h 2856"/>
                <a:gd name="T30" fmla="*/ 2147483646 w 7104"/>
                <a:gd name="T31" fmla="*/ 2147483646 h 2856"/>
                <a:gd name="T32" fmla="*/ 2147483646 w 7104"/>
                <a:gd name="T33" fmla="*/ 2147483646 h 2856"/>
                <a:gd name="T34" fmla="*/ 2147483646 w 7104"/>
                <a:gd name="T35" fmla="*/ 2147483646 h 2856"/>
                <a:gd name="T36" fmla="*/ 2147483646 w 7104"/>
                <a:gd name="T37" fmla="*/ 2147483646 h 2856"/>
                <a:gd name="T38" fmla="*/ 2147483646 w 7104"/>
                <a:gd name="T39" fmla="*/ 2147483646 h 2856"/>
                <a:gd name="T40" fmla="*/ 2147483646 w 7104"/>
                <a:gd name="T41" fmla="*/ 2147483646 h 2856"/>
                <a:gd name="T42" fmla="*/ 2147483646 w 7104"/>
                <a:gd name="T43" fmla="*/ 2147483646 h 2856"/>
                <a:gd name="T44" fmla="*/ 2147483646 w 7104"/>
                <a:gd name="T45" fmla="*/ 2147483646 h 2856"/>
                <a:gd name="T46" fmla="*/ 2147483646 w 7104"/>
                <a:gd name="T47" fmla="*/ 2147483646 h 2856"/>
                <a:gd name="T48" fmla="*/ 2147483646 w 7104"/>
                <a:gd name="T49" fmla="*/ 2147483646 h 2856"/>
                <a:gd name="T50" fmla="*/ 2147483646 w 7104"/>
                <a:gd name="T51" fmla="*/ 2147483646 h 2856"/>
                <a:gd name="T52" fmla="*/ 2147483646 w 7104"/>
                <a:gd name="T53" fmla="*/ 2147483646 h 2856"/>
                <a:gd name="T54" fmla="*/ 2147483646 w 7104"/>
                <a:gd name="T55" fmla="*/ 2147483646 h 2856"/>
                <a:gd name="T56" fmla="*/ 2147483646 w 7104"/>
                <a:gd name="T57" fmla="*/ 2147483646 h 2856"/>
                <a:gd name="T58" fmla="*/ 2147483646 w 7104"/>
                <a:gd name="T59" fmla="*/ 2147483646 h 2856"/>
                <a:gd name="T60" fmla="*/ 2147483646 w 7104"/>
                <a:gd name="T61" fmla="*/ 2147483646 h 2856"/>
                <a:gd name="T62" fmla="*/ 2147483646 w 7104"/>
                <a:gd name="T63" fmla="*/ 2147483646 h 2856"/>
                <a:gd name="T64" fmla="*/ 2147483646 w 7104"/>
                <a:gd name="T65" fmla="*/ 2147483646 h 2856"/>
                <a:gd name="T66" fmla="*/ 2147483646 w 7104"/>
                <a:gd name="T67" fmla="*/ 2147483646 h 2856"/>
                <a:gd name="T68" fmla="*/ 2147483646 w 7104"/>
                <a:gd name="T69" fmla="*/ 2147483646 h 2856"/>
                <a:gd name="T70" fmla="*/ 2147483646 w 7104"/>
                <a:gd name="T71" fmla="*/ 2147483646 h 2856"/>
                <a:gd name="T72" fmla="*/ 2147483646 w 7104"/>
                <a:gd name="T73" fmla="*/ 2147483646 h 2856"/>
                <a:gd name="T74" fmla="*/ 2147483646 w 7104"/>
                <a:gd name="T75" fmla="*/ 2147483646 h 2856"/>
                <a:gd name="T76" fmla="*/ 2147483646 w 7104"/>
                <a:gd name="T77" fmla="*/ 2147483646 h 2856"/>
                <a:gd name="T78" fmla="*/ 2147483646 w 7104"/>
                <a:gd name="T79" fmla="*/ 2147483646 h 2856"/>
                <a:gd name="T80" fmla="*/ 2147483646 w 7104"/>
                <a:gd name="T81" fmla="*/ 2147483646 h 2856"/>
                <a:gd name="T82" fmla="*/ 2147483646 w 7104"/>
                <a:gd name="T83" fmla="*/ 2147483646 h 2856"/>
                <a:gd name="T84" fmla="*/ 2147483646 w 7104"/>
                <a:gd name="T85" fmla="*/ 2147483646 h 2856"/>
                <a:gd name="T86" fmla="*/ 2147483646 w 7104"/>
                <a:gd name="T87" fmla="*/ 2147483646 h 2856"/>
                <a:gd name="T88" fmla="*/ 2147483646 w 7104"/>
                <a:gd name="T89" fmla="*/ 2147483646 h 2856"/>
                <a:gd name="T90" fmla="*/ 2147483646 w 7104"/>
                <a:gd name="T91" fmla="*/ 2147483646 h 2856"/>
                <a:gd name="T92" fmla="*/ 2147483646 w 7104"/>
                <a:gd name="T93" fmla="*/ 2147483646 h 2856"/>
                <a:gd name="T94" fmla="*/ 2147483646 w 7104"/>
                <a:gd name="T95" fmla="*/ 2147483646 h 2856"/>
                <a:gd name="T96" fmla="*/ 2147483646 w 7104"/>
                <a:gd name="T97" fmla="*/ 2147483646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5">
              <a:extLst>
                <a:ext uri="{FF2B5EF4-FFF2-40B4-BE49-F238E27FC236}">
                  <a16:creationId xmlns:a16="http://schemas.microsoft.com/office/drawing/2014/main" id="{CDD491FD-B718-5A97-47F5-2100F8BD0934}"/>
                </a:ext>
              </a:extLst>
            </p:cNvPr>
            <p:cNvSpPr>
              <a:spLocks noEditPoints="1"/>
            </p:cNvSpPr>
            <p:nvPr/>
          </p:nvSpPr>
          <p:spPr bwMode="gray">
            <a:xfrm>
              <a:off x="0" y="1587"/>
              <a:ext cx="12192000" cy="6856413"/>
            </a:xfrm>
            <a:custGeom>
              <a:avLst/>
              <a:gdLst>
                <a:gd name="T0" fmla="*/ 0 w 15356"/>
                <a:gd name="T1" fmla="*/ 0 h 8638"/>
                <a:gd name="T2" fmla="*/ 0 w 15356"/>
                <a:gd name="T3" fmla="*/ 2147483646 h 8638"/>
                <a:gd name="T4" fmla="*/ 2147483646 w 15356"/>
                <a:gd name="T5" fmla="*/ 2147483646 h 8638"/>
                <a:gd name="T6" fmla="*/ 2147483646 w 15356"/>
                <a:gd name="T7" fmla="*/ 0 h 8638"/>
                <a:gd name="T8" fmla="*/ 0 w 15356"/>
                <a:gd name="T9" fmla="*/ 0 h 8638"/>
                <a:gd name="T10" fmla="*/ 2147483646 w 15356"/>
                <a:gd name="T11" fmla="*/ 2147483646 h 8638"/>
                <a:gd name="T12" fmla="*/ 2147483646 w 15356"/>
                <a:gd name="T13" fmla="*/ 2147483646 h 8638"/>
                <a:gd name="T14" fmla="*/ 2147483646 w 15356"/>
                <a:gd name="T15" fmla="*/ 2147483646 h 8638"/>
                <a:gd name="T16" fmla="*/ 2147483646 w 15356"/>
                <a:gd name="T17" fmla="*/ 2147483646 h 8638"/>
                <a:gd name="T18" fmla="*/ 2147483646 w 15356"/>
                <a:gd name="T19" fmla="*/ 2147483646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27" name="Title Placeholder 1">
            <a:extLst>
              <a:ext uri="{FF2B5EF4-FFF2-40B4-BE49-F238E27FC236}">
                <a16:creationId xmlns:a16="http://schemas.microsoft.com/office/drawing/2014/main" id="{FA853E3D-90E7-6F6B-AB58-7C4A9C9F82E1}"/>
              </a:ext>
            </a:extLst>
          </p:cNvPr>
          <p:cNvSpPr>
            <a:spLocks noGrp="1" noChangeArrowheads="1"/>
          </p:cNvSpPr>
          <p:nvPr>
            <p:ph type="title"/>
          </p:nvPr>
        </p:nvSpPr>
        <p:spPr bwMode="gray">
          <a:xfrm>
            <a:off x="1155700" y="973138"/>
            <a:ext cx="87614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C724BFDA-0517-5793-CC28-0F78A9BD3C97}"/>
              </a:ext>
            </a:extLst>
          </p:cNvPr>
          <p:cNvSpPr>
            <a:spLocks noGrp="1" noChangeArrowheads="1"/>
          </p:cNvSpPr>
          <p:nvPr>
            <p:ph type="body" idx="1"/>
          </p:nvPr>
        </p:nvSpPr>
        <p:spPr bwMode="auto">
          <a:xfrm>
            <a:off x="1155700" y="2603500"/>
            <a:ext cx="876141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D3F1B51-EFBC-95BA-915A-A7F7D0443FE4}"/>
              </a:ext>
            </a:extLst>
          </p:cNvPr>
          <p:cNvSpPr>
            <a:spLocks noGrp="1"/>
          </p:cNvSpPr>
          <p:nvPr>
            <p:ph type="dt" sz="half" idx="2"/>
          </p:nvPr>
        </p:nvSpPr>
        <p:spPr>
          <a:xfrm>
            <a:off x="10653713" y="6391275"/>
            <a:ext cx="990600" cy="304800"/>
          </a:xfrm>
          <a:prstGeom prst="rect">
            <a:avLst/>
          </a:prstGeom>
        </p:spPr>
        <p:txBody>
          <a:bodyPr vert="horz" lIns="91440" tIns="45720" rIns="91440" bIns="45720" rtlCol="0" anchor="ctr"/>
          <a:lstStyle>
            <a:lvl1pPr algn="r" eaLnBrk="1" fontAlgn="auto" hangingPunct="1">
              <a:spcBef>
                <a:spcPts val="0"/>
              </a:spcBef>
              <a:spcAft>
                <a:spcPts val="0"/>
              </a:spcAft>
              <a:defRPr sz="1000" b="1" i="0">
                <a:solidFill>
                  <a:schemeClr val="accent1"/>
                </a:solidFill>
                <a:latin typeface="+mn-lt"/>
              </a:defRPr>
            </a:lvl1pPr>
          </a:lstStyle>
          <a:p>
            <a:pPr>
              <a:defRPr/>
            </a:pPr>
            <a:endParaRPr lang="zh-CN" altLang="en-US"/>
          </a:p>
        </p:txBody>
      </p:sp>
      <p:sp>
        <p:nvSpPr>
          <p:cNvPr id="5" name="Footer Placeholder 4">
            <a:extLst>
              <a:ext uri="{FF2B5EF4-FFF2-40B4-BE49-F238E27FC236}">
                <a16:creationId xmlns:a16="http://schemas.microsoft.com/office/drawing/2014/main" id="{120E910F-CF0E-9A1F-979F-92A98E8197EE}"/>
              </a:ext>
            </a:extLst>
          </p:cNvPr>
          <p:cNvSpPr>
            <a:spLocks noGrp="1"/>
          </p:cNvSpPr>
          <p:nvPr>
            <p:ph type="ftr" sz="quarter" idx="3"/>
          </p:nvPr>
        </p:nvSpPr>
        <p:spPr>
          <a:xfrm>
            <a:off x="560388" y="6391275"/>
            <a:ext cx="3860800" cy="304800"/>
          </a:xfrm>
          <a:prstGeom prst="rect">
            <a:avLst/>
          </a:prstGeom>
        </p:spPr>
        <p:txBody>
          <a:bodyPr vert="horz" lIns="91440" tIns="45720" rIns="91440" bIns="45720" rtlCol="0" anchor="ctr"/>
          <a:lstStyle>
            <a:lvl1pPr algn="l" eaLnBrk="1" fontAlgn="auto" hangingPunct="1">
              <a:spcBef>
                <a:spcPts val="0"/>
              </a:spcBef>
              <a:spcAft>
                <a:spcPts val="0"/>
              </a:spcAft>
              <a:defRPr sz="1000" b="1" i="0">
                <a:solidFill>
                  <a:schemeClr val="accent1"/>
                </a:solidFill>
                <a:latin typeface="+mn-lt"/>
              </a:defRPr>
            </a:lvl1pPr>
          </a:lstStyle>
          <a:p>
            <a:pPr>
              <a:defRPr/>
            </a:pPr>
            <a:endParaRPr lang="zh-CN" altLang="en-US"/>
          </a:p>
        </p:txBody>
      </p:sp>
      <p:sp>
        <p:nvSpPr>
          <p:cNvPr id="21" name="Rectangle 20">
            <a:extLst>
              <a:ext uri="{FF2B5EF4-FFF2-40B4-BE49-F238E27FC236}">
                <a16:creationId xmlns:a16="http://schemas.microsoft.com/office/drawing/2014/main" id="{AF0D5A5D-9C7C-DE29-FDF4-66DF18D8AD8A}"/>
              </a:ext>
            </a:extLst>
          </p:cNvPr>
          <p:cNvSpPr/>
          <p:nvPr/>
        </p:nvSpPr>
        <p:spPr>
          <a:xfrm>
            <a:off x="10437813"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a:extLst>
              <a:ext uri="{FF2B5EF4-FFF2-40B4-BE49-F238E27FC236}">
                <a16:creationId xmlns:a16="http://schemas.microsoft.com/office/drawing/2014/main" id="{D0F5FB6C-87A8-8703-3A34-BA631A71BA56}"/>
              </a:ext>
            </a:extLst>
          </p:cNvPr>
          <p:cNvSpPr>
            <a:spLocks noGrp="1"/>
          </p:cNvSpPr>
          <p:nvPr>
            <p:ph type="sldNum" sz="quarter" idx="4"/>
          </p:nvPr>
        </p:nvSpPr>
        <p:spPr bwMode="gray">
          <a:xfrm>
            <a:off x="10352088" y="295275"/>
            <a:ext cx="838200" cy="768350"/>
          </a:xfrm>
          <a:prstGeom prst="rect">
            <a:avLst/>
          </a:prstGeom>
        </p:spPr>
        <p:txBody>
          <a:bodyPr vert="horz" lIns="91440" tIns="45720" rIns="91440" bIns="45720" rtlCol="0" anchor="b"/>
          <a:lstStyle>
            <a:lvl1pPr algn="ctr" eaLnBrk="1" fontAlgn="auto" hangingPunct="1">
              <a:spcBef>
                <a:spcPts val="0"/>
              </a:spcBef>
              <a:spcAft>
                <a:spcPts val="0"/>
              </a:spcAft>
              <a:defRPr sz="2800" b="0" i="0">
                <a:solidFill>
                  <a:schemeClr val="bg1"/>
                </a:solidFill>
                <a:latin typeface="+mn-lt"/>
              </a:defRPr>
            </a:lvl1pPr>
          </a:lstStyle>
          <a:p>
            <a:pPr>
              <a:defRPr/>
            </a:pPr>
            <a:fld id="{68A4DCC2-141D-4761-81AE-1A1DC29FB96A}"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070" r:id="rId1"/>
    <p:sldLayoutId id="2147484066" r:id="rId2"/>
    <p:sldLayoutId id="2147484071" r:id="rId3"/>
    <p:sldLayoutId id="2147484067" r:id="rId4"/>
    <p:sldLayoutId id="2147484068" r:id="rId5"/>
    <p:sldLayoutId id="2147484069" r:id="rId6"/>
    <p:sldLayoutId id="2147484072" r:id="rId7"/>
    <p:sldLayoutId id="2147484073" r:id="rId8"/>
    <p:sldLayoutId id="2147484074" r:id="rId9"/>
    <p:sldLayoutId id="2147484075" r:id="rId10"/>
    <p:sldLayoutId id="2147484076" r:id="rId11"/>
    <p:sldLayoutId id="2147484077" r:id="rId12"/>
    <p:sldLayoutId id="2147484078" r:id="rId13"/>
    <p:sldLayoutId id="2147484079" r:id="rId14"/>
    <p:sldLayoutId id="2147484080" r:id="rId15"/>
    <p:sldLayoutId id="2147484081" r:id="rId16"/>
    <p:sldLayoutId id="2147484082" r:id="rId17"/>
  </p:sldLayoutIdLst>
  <p:hf sldNum="0" hdr="0" ftr="0" dt="0"/>
  <p:txStyles>
    <p:titleStyle>
      <a:lvl1pPr algn="l" defTabSz="457200" rtl="0" eaLnBrk="0" fontAlgn="base" hangingPunct="0">
        <a:spcBef>
          <a:spcPct val="0"/>
        </a:spcBef>
        <a:spcAft>
          <a:spcPct val="0"/>
        </a:spcAft>
        <a:defRPr sz="3600" kern="1200">
          <a:solidFill>
            <a:schemeClr val="bg2"/>
          </a:solidFill>
          <a:latin typeface="+mj-lt"/>
          <a:ea typeface="+mj-ea"/>
          <a:cs typeface="+mj-cs"/>
        </a:defRPr>
      </a:lvl1pPr>
      <a:lvl2pPr algn="l" defTabSz="457200" rtl="0" eaLnBrk="0" fontAlgn="base" hangingPunct="0">
        <a:spcBef>
          <a:spcPct val="0"/>
        </a:spcBef>
        <a:spcAft>
          <a:spcPct val="0"/>
        </a:spcAft>
        <a:defRPr sz="3600">
          <a:solidFill>
            <a:schemeClr val="bg2"/>
          </a:solidFill>
          <a:latin typeface="Century Gothic" panose="020B0502020202020204" pitchFamily="34" charset="0"/>
        </a:defRPr>
      </a:lvl2pPr>
      <a:lvl3pPr algn="l" defTabSz="457200" rtl="0" eaLnBrk="0" fontAlgn="base" hangingPunct="0">
        <a:spcBef>
          <a:spcPct val="0"/>
        </a:spcBef>
        <a:spcAft>
          <a:spcPct val="0"/>
        </a:spcAft>
        <a:defRPr sz="3600">
          <a:solidFill>
            <a:schemeClr val="bg2"/>
          </a:solidFill>
          <a:latin typeface="Century Gothic" panose="020B0502020202020204" pitchFamily="34" charset="0"/>
        </a:defRPr>
      </a:lvl3pPr>
      <a:lvl4pPr algn="l" defTabSz="457200" rtl="0" eaLnBrk="0" fontAlgn="base" hangingPunct="0">
        <a:spcBef>
          <a:spcPct val="0"/>
        </a:spcBef>
        <a:spcAft>
          <a:spcPct val="0"/>
        </a:spcAft>
        <a:defRPr sz="3600">
          <a:solidFill>
            <a:schemeClr val="bg2"/>
          </a:solidFill>
          <a:latin typeface="Century Gothic" panose="020B0502020202020204" pitchFamily="34" charset="0"/>
        </a:defRPr>
      </a:lvl4pPr>
      <a:lvl5pPr algn="l" defTabSz="457200" rtl="0" eaLnBrk="0" fontAlgn="base" hangingPunct="0">
        <a:spcBef>
          <a:spcPct val="0"/>
        </a:spcBef>
        <a:spcAft>
          <a:spcPct val="0"/>
        </a:spcAft>
        <a:defRPr sz="3600">
          <a:solidFill>
            <a:schemeClr val="bg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组合 8">
            <a:extLst>
              <a:ext uri="{FF2B5EF4-FFF2-40B4-BE49-F238E27FC236}">
                <a16:creationId xmlns:a16="http://schemas.microsoft.com/office/drawing/2014/main" id="{0BB94EA1-DE3A-D9F0-E723-5D45950EC783}"/>
              </a:ext>
            </a:extLst>
          </p:cNvPr>
          <p:cNvGrpSpPr/>
          <p:nvPr/>
        </p:nvGrpSpPr>
        <p:grpSpPr>
          <a:xfrm>
            <a:off x="477657" y="2531961"/>
            <a:ext cx="11228208" cy="3861005"/>
            <a:chOff x="-139345" y="2981582"/>
            <a:chExt cx="12192000" cy="3868057"/>
          </a:xfrm>
          <a:solidFill>
            <a:schemeClr val="accent1">
              <a:lumMod val="40000"/>
              <a:lumOff val="60000"/>
            </a:schemeClr>
          </a:solidFill>
        </p:grpSpPr>
        <p:sp>
          <p:nvSpPr>
            <p:cNvPr id="8" name="任意多边形 7">
              <a:extLst>
                <a:ext uri="{FF2B5EF4-FFF2-40B4-BE49-F238E27FC236}">
                  <a16:creationId xmlns:a16="http://schemas.microsoft.com/office/drawing/2014/main" id="{FB4EA2AA-659C-F709-E7D1-7412091B82C6}"/>
                </a:ext>
              </a:extLst>
            </p:cNvPr>
            <p:cNvSpPr/>
            <p:nvPr/>
          </p:nvSpPr>
          <p:spPr>
            <a:xfrm flipH="1">
              <a:off x="-139345" y="2981582"/>
              <a:ext cx="12192000" cy="3868057"/>
            </a:xfrm>
            <a:custGeom>
              <a:avLst/>
              <a:gdLst>
                <a:gd name="connsiteX0" fmla="*/ 0 w 12192000"/>
                <a:gd name="connsiteY0" fmla="*/ 0 h 3868057"/>
                <a:gd name="connsiteX1" fmla="*/ 0 w 12192000"/>
                <a:gd name="connsiteY1" fmla="*/ 3868057 h 3868057"/>
                <a:gd name="connsiteX2" fmla="*/ 12192000 w 12192000"/>
                <a:gd name="connsiteY2" fmla="*/ 3868057 h 3868057"/>
                <a:gd name="connsiteX3" fmla="*/ 12192000 w 12192000"/>
                <a:gd name="connsiteY3" fmla="*/ 2972707 h 3868057"/>
              </a:gdLst>
              <a:ahLst/>
              <a:cxnLst>
                <a:cxn ang="0">
                  <a:pos x="connsiteX0" y="connsiteY0"/>
                </a:cxn>
                <a:cxn ang="0">
                  <a:pos x="connsiteX1" y="connsiteY1"/>
                </a:cxn>
                <a:cxn ang="0">
                  <a:pos x="connsiteX2" y="connsiteY2"/>
                </a:cxn>
                <a:cxn ang="0">
                  <a:pos x="connsiteX3" y="connsiteY3"/>
                </a:cxn>
              </a:cxnLst>
              <a:rect l="l" t="t" r="r" b="b"/>
              <a:pathLst>
                <a:path w="12192000" h="3868057">
                  <a:moveTo>
                    <a:pt x="0" y="0"/>
                  </a:moveTo>
                  <a:lnTo>
                    <a:pt x="0" y="3868057"/>
                  </a:lnTo>
                  <a:lnTo>
                    <a:pt x="12192000" y="3868057"/>
                  </a:lnTo>
                  <a:lnTo>
                    <a:pt x="12192000" y="2972707"/>
                  </a:lnTo>
                  <a:close/>
                </a:path>
              </a:pathLst>
            </a:custGeom>
            <a:solidFill>
              <a:srgbClr val="BDD7EE"/>
            </a:solidFill>
            <a:ln>
              <a:solidFill>
                <a:schemeClr val="l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latin typeface="Times New Roman Regular" panose="02020603050405020304" charset="0"/>
                <a:cs typeface="Times New Roman Regular" panose="02020603050405020304" charset="0"/>
              </a:endParaRPr>
            </a:p>
          </p:txBody>
        </p:sp>
        <p:sp>
          <p:nvSpPr>
            <p:cNvPr id="6" name="直角三角形 5">
              <a:extLst>
                <a:ext uri="{FF2B5EF4-FFF2-40B4-BE49-F238E27FC236}">
                  <a16:creationId xmlns:a16="http://schemas.microsoft.com/office/drawing/2014/main" id="{8D207A3F-C329-13C1-182D-70EC25EA7737}"/>
                </a:ext>
              </a:extLst>
            </p:cNvPr>
            <p:cNvSpPr/>
            <p:nvPr/>
          </p:nvSpPr>
          <p:spPr>
            <a:xfrm flipV="1">
              <a:off x="-139345" y="4343269"/>
              <a:ext cx="6662058" cy="1632857"/>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latin typeface="Times New Roman Regular" panose="02020603050405020304" charset="0"/>
                <a:cs typeface="Times New Roman Regular" panose="02020603050405020304" charset="0"/>
              </a:endParaRPr>
            </a:p>
          </p:txBody>
        </p:sp>
      </p:grpSp>
      <p:sp>
        <p:nvSpPr>
          <p:cNvPr id="10" name="直角三角形 9">
            <a:extLst>
              <a:ext uri="{FF2B5EF4-FFF2-40B4-BE49-F238E27FC236}">
                <a16:creationId xmlns:a16="http://schemas.microsoft.com/office/drawing/2014/main" id="{2B8D69E6-5D6F-15D8-0F24-6BCC7163D943}"/>
              </a:ext>
            </a:extLst>
          </p:cNvPr>
          <p:cNvSpPr/>
          <p:nvPr/>
        </p:nvSpPr>
        <p:spPr>
          <a:xfrm flipH="1" flipV="1">
            <a:off x="8255000" y="0"/>
            <a:ext cx="3933825" cy="18669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1" dirty="0">
              <a:latin typeface="Times New Roman Regular" panose="02020603050405020304" charset="0"/>
              <a:cs typeface="Times New Roman Regular" panose="02020603050405020304" charset="0"/>
            </a:endParaRPr>
          </a:p>
        </p:txBody>
      </p:sp>
      <p:sp>
        <p:nvSpPr>
          <p:cNvPr id="17412" name="AutoShape 16" descr="India To Add 1.4 Crore High-net Worth Individuals By 2030 - Inventiva">
            <a:extLst>
              <a:ext uri="{FF2B5EF4-FFF2-40B4-BE49-F238E27FC236}">
                <a16:creationId xmlns:a16="http://schemas.microsoft.com/office/drawing/2014/main" id="{3B288D1F-CFDB-1EAD-7476-3EE5C58979C9}"/>
              </a:ext>
            </a:extLst>
          </p:cNvPr>
          <p:cNvSpPr>
            <a:spLocks noChangeAspect="1" noChangeArrowheads="1"/>
          </p:cNvSpPr>
          <p:nvPr/>
        </p:nvSpPr>
        <p:spPr bwMode="auto">
          <a:xfrm>
            <a:off x="6421438" y="32321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SzTx/>
              <a:buFontTx/>
              <a:buNone/>
            </a:pPr>
            <a:endParaRPr lang="en-IN" altLang="en-US">
              <a:solidFill>
                <a:schemeClr val="tx1"/>
              </a:solidFill>
              <a:latin typeface="Calibri" panose="020F0502020204030204" pitchFamily="34" charset="0"/>
              <a:ea typeface="SimSun" panose="02010600030101010101" pitchFamily="2" charset="-122"/>
            </a:endParaRPr>
          </a:p>
        </p:txBody>
      </p:sp>
      <p:sp>
        <p:nvSpPr>
          <p:cNvPr id="16" name="TextBox 15">
            <a:extLst>
              <a:ext uri="{FF2B5EF4-FFF2-40B4-BE49-F238E27FC236}">
                <a16:creationId xmlns:a16="http://schemas.microsoft.com/office/drawing/2014/main" id="{0EDAD574-78D2-1AF1-D2AC-3F1F7FE5EB41}"/>
              </a:ext>
            </a:extLst>
          </p:cNvPr>
          <p:cNvSpPr txBox="1"/>
          <p:nvPr/>
        </p:nvSpPr>
        <p:spPr>
          <a:xfrm>
            <a:off x="5456238" y="4903788"/>
            <a:ext cx="6099175" cy="1381125"/>
          </a:xfrm>
          <a:prstGeom prst="rect">
            <a:avLst/>
          </a:prstGeom>
          <a:noFill/>
        </p:spPr>
        <p:txBody>
          <a:bodyPr>
            <a:spAutoFit/>
          </a:bodyPr>
          <a:lstStyle/>
          <a:p>
            <a:pPr algn="ctr" defTabSz="977900" eaLnBrk="1" fontAlgn="auto" hangingPunct="1">
              <a:lnSpc>
                <a:spcPct val="90000"/>
              </a:lnSpc>
              <a:spcBef>
                <a:spcPts val="0"/>
              </a:spcBef>
              <a:spcAft>
                <a:spcPct val="35000"/>
              </a:spcAft>
              <a:defRPr/>
            </a:pPr>
            <a:r>
              <a:rPr lang="en-IN" b="1" dirty="0">
                <a:latin typeface="Times New Roman Regular" panose="02020603050405020304" charset="0"/>
                <a:ea typeface="Open Sans" pitchFamily="2" charset="0"/>
                <a:cs typeface="Times New Roman Regular" panose="02020603050405020304" charset="0"/>
                <a:sym typeface="+mn-ea"/>
              </a:rPr>
              <a:t>Presentation By </a:t>
            </a:r>
            <a:endParaRPr lang="en-IN" b="1" dirty="0">
              <a:latin typeface="Times New Roman Regular" panose="02020603050405020304" charset="0"/>
              <a:ea typeface="Open Sans" pitchFamily="2" charset="0"/>
              <a:cs typeface="Times New Roman Regular" panose="02020603050405020304" charset="0"/>
            </a:endParaRPr>
          </a:p>
          <a:p>
            <a:pPr algn="ctr" defTabSz="977900" eaLnBrk="1" fontAlgn="auto" hangingPunct="1">
              <a:lnSpc>
                <a:spcPct val="90000"/>
              </a:lnSpc>
              <a:spcBef>
                <a:spcPts val="0"/>
              </a:spcBef>
              <a:spcAft>
                <a:spcPct val="35000"/>
              </a:spcAft>
              <a:defRPr/>
            </a:pPr>
            <a:r>
              <a:rPr lang="en-IN" b="1" dirty="0">
                <a:latin typeface="Times New Roman Regular" panose="02020603050405020304" charset="0"/>
                <a:ea typeface="Open Sans" pitchFamily="2" charset="0"/>
                <a:cs typeface="Times New Roman Regular" panose="02020603050405020304" charset="0"/>
                <a:sym typeface="+mn-ea"/>
              </a:rPr>
              <a:t>CA. (</a:t>
            </a:r>
            <a:r>
              <a:rPr lang="en-IN" b="1" dirty="0" err="1">
                <a:latin typeface="Times New Roman Regular" panose="02020603050405020304" charset="0"/>
                <a:ea typeface="Open Sans" pitchFamily="2" charset="0"/>
                <a:cs typeface="Times New Roman Regular" panose="02020603050405020304" charset="0"/>
                <a:sym typeface="+mn-ea"/>
              </a:rPr>
              <a:t>Dr.</a:t>
            </a:r>
            <a:r>
              <a:rPr lang="en-IN" b="1" dirty="0">
                <a:latin typeface="Times New Roman Regular" panose="02020603050405020304" charset="0"/>
                <a:ea typeface="Open Sans" pitchFamily="2" charset="0"/>
                <a:cs typeface="Times New Roman Regular" panose="02020603050405020304" charset="0"/>
                <a:sym typeface="+mn-ea"/>
              </a:rPr>
              <a:t>) Debashis Mitra </a:t>
            </a:r>
          </a:p>
          <a:p>
            <a:pPr algn="ctr" defTabSz="977900" eaLnBrk="1" fontAlgn="auto" hangingPunct="1">
              <a:lnSpc>
                <a:spcPct val="90000"/>
              </a:lnSpc>
              <a:spcBef>
                <a:spcPts val="0"/>
              </a:spcBef>
              <a:spcAft>
                <a:spcPct val="35000"/>
              </a:spcAft>
              <a:defRPr/>
            </a:pPr>
            <a:r>
              <a:rPr lang="en-US" b="1" dirty="0" err="1">
                <a:latin typeface="Times New Roman Regular" panose="02020603050405020304" charset="0"/>
                <a:ea typeface="Open Sans" pitchFamily="2" charset="0"/>
              </a:rPr>
              <a:t>M.Com</a:t>
            </a:r>
            <a:r>
              <a:rPr lang="en-US" b="1" dirty="0">
                <a:latin typeface="Times New Roman Regular" panose="02020603050405020304" charset="0"/>
                <a:ea typeface="Open Sans" pitchFamily="2" charset="0"/>
              </a:rPr>
              <a:t>, LL.B, F.C.A, A.C.M.A, A.C.S, DISA (ICAI), Ph.D</a:t>
            </a:r>
            <a:r>
              <a:rPr lang="en-US" b="1" dirty="0">
                <a:solidFill>
                  <a:srgbClr val="FFFF00"/>
                </a:solidFill>
                <a:latin typeface="Cambria" panose="02040503050406030204" pitchFamily="18" charset="0"/>
                <a:ea typeface="Cambria" panose="02040503050406030204" pitchFamily="18" charset="0"/>
              </a:rPr>
              <a:t>.</a:t>
            </a:r>
          </a:p>
          <a:p>
            <a:pPr algn="ctr" defTabSz="977900" eaLnBrk="1" fontAlgn="auto" hangingPunct="1">
              <a:lnSpc>
                <a:spcPct val="90000"/>
              </a:lnSpc>
              <a:spcBef>
                <a:spcPts val="0"/>
              </a:spcBef>
              <a:spcAft>
                <a:spcPct val="35000"/>
              </a:spcAft>
              <a:defRPr/>
            </a:pPr>
            <a:r>
              <a:rPr lang="en-IN" b="1" dirty="0">
                <a:latin typeface="Times New Roman Regular" panose="02020603050405020304" charset="0"/>
                <a:ea typeface="Open Sans" pitchFamily="2" charset="0"/>
                <a:cs typeface="Times New Roman Regular" panose="02020603050405020304" charset="0"/>
                <a:sym typeface="+mn-ea"/>
              </a:rPr>
              <a:t>Past President, ICAI </a:t>
            </a:r>
            <a:endParaRPr lang="en-IN" altLang="zh-CN" b="1" dirty="0">
              <a:effectLst>
                <a:outerShdw blurRad="38100" dist="19050" dir="2700000" algn="tl" rotWithShape="0">
                  <a:schemeClr val="dk1">
                    <a:alpha val="40000"/>
                    <a:alpha val="40000"/>
                  </a:schemeClr>
                </a:outerShdw>
              </a:effectLst>
              <a:latin typeface="Times New Roman Regular" panose="02020603050405020304" charset="0"/>
              <a:ea typeface="Open Sans" pitchFamily="2" charset="0"/>
              <a:cs typeface="Times New Roman Regular" panose="02020603050405020304" charset="0"/>
              <a:sym typeface="+mn-ea"/>
            </a:endParaRPr>
          </a:p>
        </p:txBody>
      </p:sp>
      <p:sp>
        <p:nvSpPr>
          <p:cNvPr id="11" name="直角三角形 10">
            <a:extLst>
              <a:ext uri="{FF2B5EF4-FFF2-40B4-BE49-F238E27FC236}">
                <a16:creationId xmlns:a16="http://schemas.microsoft.com/office/drawing/2014/main" id="{BF61A4E7-DD1D-3A48-3864-F4FB6010C93F}"/>
              </a:ext>
            </a:extLst>
          </p:cNvPr>
          <p:cNvSpPr/>
          <p:nvPr/>
        </p:nvSpPr>
        <p:spPr>
          <a:xfrm flipH="1" flipV="1">
            <a:off x="4695825" y="461963"/>
            <a:ext cx="7010400" cy="3559175"/>
          </a:xfrm>
          <a:prstGeom prst="rtTriangle">
            <a:avLst/>
          </a:prstGeom>
          <a:solidFill>
            <a:srgbClr val="FFFF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latin typeface="Times New Roman Regular" panose="02020603050405020304" charset="0"/>
              <a:cs typeface="Times New Roman Regular" panose="02020603050405020304" charset="0"/>
            </a:endParaRPr>
          </a:p>
        </p:txBody>
      </p:sp>
      <p:sp>
        <p:nvSpPr>
          <p:cNvPr id="4104" name="文本框 11">
            <a:extLst>
              <a:ext uri="{FF2B5EF4-FFF2-40B4-BE49-F238E27FC236}">
                <a16:creationId xmlns:a16="http://schemas.microsoft.com/office/drawing/2014/main" id="{56C76281-24AA-A274-82CD-B81646FDA044}"/>
              </a:ext>
            </a:extLst>
          </p:cNvPr>
          <p:cNvSpPr txBox="1"/>
          <p:nvPr/>
        </p:nvSpPr>
        <p:spPr>
          <a:xfrm>
            <a:off x="477297" y="2607737"/>
            <a:ext cx="8195289" cy="1283428"/>
          </a:xfrm>
          <a:prstGeom prst="rect">
            <a:avLst/>
          </a:prstGeom>
          <a:ln/>
        </p:spPr>
        <p:style>
          <a:lnRef idx="0">
            <a:schemeClr val="accent4"/>
          </a:lnRef>
          <a:fillRef idx="3">
            <a:schemeClr val="accent4"/>
          </a:fillRef>
          <a:effectRef idx="3">
            <a:schemeClr val="accent4"/>
          </a:effectRef>
          <a:fontRef idx="minor">
            <a:schemeClr val="lt1"/>
          </a:fontRef>
        </p:style>
        <p:txBody>
          <a:bodyPr>
            <a:spAutoFit/>
            <a:scene3d>
              <a:camera prst="orthographicFront"/>
              <a:lightRig rig="threePt" dir="t"/>
            </a:scene3d>
          </a:bodyPr>
          <a:lstStyle/>
          <a:p>
            <a:pPr algn="ctr" defTabSz="977900" eaLnBrk="1" fontAlgn="auto" hangingPunct="1">
              <a:lnSpc>
                <a:spcPct val="90000"/>
              </a:lnSpc>
              <a:spcBef>
                <a:spcPts val="0"/>
              </a:spcBef>
              <a:spcAft>
                <a:spcPct val="35000"/>
              </a:spcAft>
              <a:defRPr/>
            </a:pPr>
            <a:r>
              <a:rPr lang="en-US" sz="3600" b="1" dirty="0"/>
              <a:t>CORPORATE SOCIAL RESPONSIBILITY </a:t>
            </a:r>
          </a:p>
          <a:p>
            <a:pPr algn="ctr" defTabSz="977900" eaLnBrk="1" fontAlgn="auto" hangingPunct="1">
              <a:lnSpc>
                <a:spcPct val="90000"/>
              </a:lnSpc>
              <a:spcBef>
                <a:spcPts val="0"/>
              </a:spcBef>
              <a:spcAft>
                <a:spcPct val="35000"/>
              </a:spcAft>
              <a:defRPr/>
            </a:pPr>
            <a:r>
              <a:rPr lang="en-US" sz="3600" b="1" dirty="0"/>
              <a:t>ISSUES &amp; COMPLIANCES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4104">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4104">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60174916-BAEE-84D6-C165-9004E4C90BD1}"/>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US" altLang="en-US" b="1" u="sng">
                <a:latin typeface="Agency FB" panose="020B0503020202020204" pitchFamily="34" charset="0"/>
              </a:rPr>
              <a:t>DEDUCTION u/s 80G</a:t>
            </a:r>
            <a:br>
              <a:rPr lang="en-IN" altLang="en-US" sz="1800" u="sng">
                <a:latin typeface="Calibri" panose="020F0502020204030204" pitchFamily="34" charset="0"/>
                <a:ea typeface="Calibri" panose="020F0502020204030204" pitchFamily="34" charset="0"/>
                <a:cs typeface="Vrinda" panose="020B0502040204020203"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431309E1-BDE5-E44C-863E-15693A07E859}"/>
              </a:ext>
            </a:extLst>
          </p:cNvPr>
          <p:cNvSpPr>
            <a:spLocks noGrp="1" noChangeArrowheads="1"/>
          </p:cNvSpPr>
          <p:nvPr>
            <p:ph idx="1"/>
          </p:nvPr>
        </p:nvSpPr>
        <p:spPr>
          <a:xfrm>
            <a:off x="747713" y="2922588"/>
            <a:ext cx="10904537" cy="3255962"/>
          </a:xfrm>
        </p:spPr>
        <p:txBody>
          <a:bodyPr/>
          <a:lstStyle/>
          <a:p>
            <a:r>
              <a:rPr lang="en-US" altLang="en-US" sz="2300" b="1"/>
              <a:t>CSR expenditure is eligible for deduction u/s 80G of the Income Tax Act,1961 even though the same is disallowed u/s 37(1) read with Explanation &amp; subject to Compliance with condition.</a:t>
            </a:r>
            <a:endParaRPr lang="en-IN" altLang="en-US" sz="2300" b="1"/>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3462A54-482F-B066-48F2-BC269B7C974E}"/>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US" altLang="en-US" b="1" u="sng">
                <a:latin typeface="Agency FB" panose="020B0503020202020204" pitchFamily="34" charset="0"/>
              </a:rPr>
              <a:t>FREQUENTLY ASKED QUESTIONS</a:t>
            </a:r>
            <a:br>
              <a:rPr lang="en-IN" altLang="en-US" b="1" u="sng">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54004AFB-9733-C347-DF1D-E19D1A0A50A3}"/>
              </a:ext>
            </a:extLst>
          </p:cNvPr>
          <p:cNvSpPr>
            <a:spLocks noGrp="1" noChangeArrowheads="1"/>
          </p:cNvSpPr>
          <p:nvPr>
            <p:ph idx="1"/>
          </p:nvPr>
        </p:nvSpPr>
        <p:spPr>
          <a:xfrm>
            <a:off x="747713" y="2922588"/>
            <a:ext cx="10904537" cy="3255962"/>
          </a:xfrm>
        </p:spPr>
        <p:txBody>
          <a:bodyPr/>
          <a:lstStyle/>
          <a:p>
            <a:pPr algn="just" eaLnBrk="1" hangingPunct="1">
              <a:defRPr/>
            </a:pPr>
            <a:r>
              <a:rPr lang="en-US" altLang="en-US" sz="2300" b="1" dirty="0"/>
              <a:t>MCA has issued FAQs on 25th August,2021</a:t>
            </a:r>
            <a:endParaRPr lang="en-IN" altLang="en-US" sz="2300" b="1" dirty="0"/>
          </a:p>
          <a:p>
            <a:pPr algn="just" eaLnBrk="1" hangingPunct="1">
              <a:defRPr/>
            </a:pPr>
            <a:r>
              <a:rPr lang="en-US" altLang="en-US" sz="2300" b="1" dirty="0"/>
              <a:t>MCA has also issued FAQs relating to CSR &amp; COVID 19</a:t>
            </a:r>
          </a:p>
          <a:p>
            <a:pPr marL="0" indent="0" algn="just" eaLnBrk="1" hangingPunct="1">
              <a:buFont typeface="Wingdings 3" panose="05040102010807070707" pitchFamily="18" charset="2"/>
              <a:buNone/>
              <a:defRPr/>
            </a:pPr>
            <a:endParaRPr lang="en-IN" altLang="en-US" sz="2300" b="1"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74BCAA6-5679-9D70-4F80-CFCC9108DFE3}"/>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IN" altLang="en-US" b="1" u="sng">
                <a:latin typeface="Agency FB" panose="020B0503020202020204" pitchFamily="34" charset="0"/>
              </a:rPr>
              <a:t>SOME </a:t>
            </a:r>
            <a:r>
              <a:rPr lang="en-US" altLang="en-US" b="1" u="sng">
                <a:latin typeface="Agency FB" panose="020B0503020202020204" pitchFamily="34" charset="0"/>
              </a:rPr>
              <a:t>FREQUENTLY ASKED QUESTIONS</a:t>
            </a:r>
            <a:br>
              <a:rPr lang="en-IN" altLang="en-US" b="1" u="sng">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B19DF791-A7B1-C0C7-C1C5-5792DA4B58D5}"/>
              </a:ext>
            </a:extLst>
          </p:cNvPr>
          <p:cNvSpPr>
            <a:spLocks noGrp="1" noChangeArrowheads="1"/>
          </p:cNvSpPr>
          <p:nvPr>
            <p:ph idx="1"/>
          </p:nvPr>
        </p:nvSpPr>
        <p:spPr>
          <a:xfrm>
            <a:off x="708025" y="2916238"/>
            <a:ext cx="10480675" cy="2949575"/>
          </a:xfrm>
        </p:spPr>
        <p:txBody>
          <a:bodyPr/>
          <a:lstStyle/>
          <a:p>
            <a:pPr algn="just">
              <a:defRPr/>
            </a:pPr>
            <a:r>
              <a:rPr lang="en-IN" b="1" dirty="0"/>
              <a:t>Whether the status of CSR foundation as a implementing partner shall be different from that of the status of other three entities as referred in Rule 4.</a:t>
            </a:r>
            <a:r>
              <a:rPr lang="en-IN" dirty="0"/>
              <a:t> </a:t>
            </a:r>
          </a:p>
          <a:p>
            <a:pPr algn="just">
              <a:defRPr/>
            </a:pPr>
            <a:r>
              <a:rPr lang="en-IN" b="1" dirty="0"/>
              <a:t>Whether CSR foundation has to implement CSR activities as recommended by the Board or CSR foundation can  decide on  which activity CSR grant as received by them  can be spent under the broad parameters as indicated by the Board.</a:t>
            </a:r>
          </a:p>
          <a:p>
            <a:pPr algn="just">
              <a:defRPr/>
            </a:pPr>
            <a:r>
              <a:rPr lang="en-IN" b="1" dirty="0"/>
              <a:t>Whether the CSR foundation/other entities as referred in Rule 4   has to implement CSR activities on its own as the mandate to implement through others is only available to company and not to entity engaged  by the company.</a:t>
            </a:r>
            <a:r>
              <a:rPr lang="en-IN" dirty="0"/>
              <a:t> </a:t>
            </a:r>
          </a:p>
          <a:p>
            <a:pPr marL="0" indent="0">
              <a:buFont typeface="Wingdings 3" panose="05040102010807070707" pitchFamily="18" charset="2"/>
              <a:buNone/>
              <a:defRPr/>
            </a:pPr>
            <a:endParaRPr lang="en-IN" dirty="0"/>
          </a:p>
          <a:p>
            <a:pPr marL="0" indent="0" algn="just" eaLnBrk="1" hangingPunct="1">
              <a:buFont typeface="Wingdings 3" panose="05040102010807070707" pitchFamily="18" charset="2"/>
              <a:buNone/>
              <a:defRPr/>
            </a:pPr>
            <a:endParaRPr lang="en-IN" altLang="en-US" sz="2300" b="1"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EEB1CC2-B060-7C41-26B9-27298649E80D}"/>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IN" altLang="en-US" b="1" u="sng">
                <a:latin typeface="Agency FB" panose="020B0503020202020204" pitchFamily="34" charset="0"/>
              </a:rPr>
              <a:t>SOME </a:t>
            </a:r>
            <a:r>
              <a:rPr lang="en-US" altLang="en-US" b="1" u="sng">
                <a:latin typeface="Agency FB" panose="020B0503020202020204" pitchFamily="34" charset="0"/>
              </a:rPr>
              <a:t>FREQUENTLY ASKED QUESTIONS</a:t>
            </a:r>
            <a:br>
              <a:rPr lang="en-IN" altLang="en-US" b="1" u="sng">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77956843-F223-68F9-CD44-7455987816AA}"/>
              </a:ext>
            </a:extLst>
          </p:cNvPr>
          <p:cNvSpPr>
            <a:spLocks noGrp="1" noChangeArrowheads="1"/>
          </p:cNvSpPr>
          <p:nvPr>
            <p:ph idx="1"/>
          </p:nvPr>
        </p:nvSpPr>
        <p:spPr>
          <a:xfrm>
            <a:off x="546100" y="2708275"/>
            <a:ext cx="11099800" cy="3694113"/>
          </a:xfrm>
        </p:spPr>
        <p:txBody>
          <a:bodyPr/>
          <a:lstStyle/>
          <a:p>
            <a:pPr algn="just">
              <a:defRPr/>
            </a:pPr>
            <a:r>
              <a:rPr lang="en-IN" b="1" dirty="0"/>
              <a:t>If the CSR foundation/ other entities as referred in Rule 4 is allowed to implement the program through others then whether it can implement only through eligible entity mentioned in rule 4 following all restrictions (like three years Track record, MCA registration) and that with the due approval of concerned CSR company</a:t>
            </a:r>
            <a:endParaRPr lang="en-IN" dirty="0"/>
          </a:p>
          <a:p>
            <a:pPr algn="just">
              <a:defRPr/>
            </a:pPr>
            <a:r>
              <a:rPr lang="en-IN" b="1" dirty="0"/>
              <a:t>Whether the CSR company can engage profit making companies for implementation of Program. For example whether CSR company can engage profit making company to purchase of Relief materials and also distribute  it to the beneficiaries or to Identify beneficiary , purchase relief materials and to distribute to the beneficiaries</a:t>
            </a:r>
            <a:endParaRPr lang="en-IN" dirty="0"/>
          </a:p>
          <a:p>
            <a:pPr algn="just">
              <a:defRPr/>
            </a:pPr>
            <a:r>
              <a:rPr lang="en-IN" b="1" dirty="0"/>
              <a:t>Apart from the project period, what are the other key parameters for constituting a project as an ongoing project.</a:t>
            </a:r>
          </a:p>
          <a:p>
            <a:pPr marL="0" indent="0" algn="just" eaLnBrk="1" hangingPunct="1">
              <a:buFont typeface="Wingdings 3" panose="05040102010807070707" pitchFamily="18" charset="2"/>
              <a:buNone/>
              <a:defRPr/>
            </a:pPr>
            <a:endParaRPr lang="en-IN" altLang="en-US" sz="2300" b="1" dirty="0"/>
          </a:p>
        </p:txBody>
      </p:sp>
    </p:spTree>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F69E8213-01E7-5EC4-2E00-1F497AC4633E}"/>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IN" altLang="en-US" b="1" u="sng">
                <a:latin typeface="Agency FB" panose="020B0503020202020204" pitchFamily="34" charset="0"/>
              </a:rPr>
              <a:t>SOME </a:t>
            </a:r>
            <a:r>
              <a:rPr lang="en-US" altLang="en-US" b="1" u="sng">
                <a:latin typeface="Agency FB" panose="020B0503020202020204" pitchFamily="34" charset="0"/>
              </a:rPr>
              <a:t>FREQUENTLY ASKED QUESTIONS</a:t>
            </a:r>
            <a:br>
              <a:rPr lang="en-IN" altLang="en-US" b="1" u="sng">
                <a:latin typeface="Agency FB" panose="020B0503020202020204" pitchFamily="34" charset="0"/>
              </a:rPr>
            </a:br>
            <a:endParaRPr lang="en-IN" altLang="en-US" b="1" u="sng">
              <a:latin typeface="Agency FB" panose="020B0503020202020204" pitchFamily="34" charset="0"/>
            </a:endParaRPr>
          </a:p>
        </p:txBody>
      </p:sp>
      <p:sp>
        <p:nvSpPr>
          <p:cNvPr id="31747" name="Content Placeholder 2">
            <a:extLst>
              <a:ext uri="{FF2B5EF4-FFF2-40B4-BE49-F238E27FC236}">
                <a16:creationId xmlns:a16="http://schemas.microsoft.com/office/drawing/2014/main" id="{21DF606B-6C64-3169-5749-EAF8868BA261}"/>
              </a:ext>
            </a:extLst>
          </p:cNvPr>
          <p:cNvSpPr>
            <a:spLocks noGrp="1" noChangeArrowheads="1"/>
          </p:cNvSpPr>
          <p:nvPr>
            <p:ph idx="1"/>
          </p:nvPr>
        </p:nvSpPr>
        <p:spPr>
          <a:xfrm>
            <a:off x="552450" y="2484438"/>
            <a:ext cx="11099800" cy="3694112"/>
          </a:xfrm>
        </p:spPr>
        <p:txBody>
          <a:bodyPr/>
          <a:lstStyle/>
          <a:p>
            <a:pPr algn="just"/>
            <a:r>
              <a:rPr lang="en-IN" altLang="en-US" b="1"/>
              <a:t>Whether the applicability of CSR from Appointed Date(AD) till Effective Date(ED) is to be determined on the basis of the merged financials of the transferor and transferee companies?  If not then from which year  applicability of CSR obligation shall be on the basis of merged financials.</a:t>
            </a:r>
          </a:p>
          <a:p>
            <a:pPr algn="just"/>
            <a:r>
              <a:rPr lang="en-IN" altLang="en-US" b="1"/>
              <a:t>Whether after the effective date, transferor company can revise its CSR obligation on the basis of merged financials. </a:t>
            </a:r>
            <a:endParaRPr lang="en-IN" altLang="en-US"/>
          </a:p>
          <a:p>
            <a:pPr algn="just"/>
            <a:r>
              <a:rPr lang="en-IN" altLang="en-US" b="1"/>
              <a:t>Whether the unspent CSR obligations of the transferor company for the FY 2024-25 gets transferred to the transferee company on lapse as transferor company ceases to be in existence from 1St June,2024.</a:t>
            </a:r>
          </a:p>
          <a:p>
            <a:pPr algn="just"/>
            <a:r>
              <a:rPr lang="en-IN" altLang="en-US" b="1"/>
              <a:t>Whether the unspent amount of transferor company out of the CSR obligation upto FY 2023-24 gets transferred to transferee company or the excess amount spent by the transferor company is available for set-off to the transferee company?</a:t>
            </a:r>
          </a:p>
          <a:p>
            <a:pPr algn="just"/>
            <a:endParaRPr lang="en-IN" altLang="en-US" sz="2300" b="1"/>
          </a:p>
        </p:txBody>
      </p:sp>
    </p:spTree>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43C78F2-9A10-4FB1-3732-9460DC5CD86F}"/>
              </a:ext>
            </a:extLst>
          </p:cNvPr>
          <p:cNvSpPr/>
          <p:nvPr/>
        </p:nvSpPr>
        <p:spPr>
          <a:xfrm>
            <a:off x="0" y="0"/>
            <a:ext cx="12192000"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32771" name="AutoShape 16" descr="India To Add 1.4 Crore High-net Worth Individuals By 2030 - Inventiva">
            <a:extLst>
              <a:ext uri="{FF2B5EF4-FFF2-40B4-BE49-F238E27FC236}">
                <a16:creationId xmlns:a16="http://schemas.microsoft.com/office/drawing/2014/main" id="{5FA5F5F8-784D-FE27-7527-B79415DC858B}"/>
              </a:ext>
            </a:extLst>
          </p:cNvPr>
          <p:cNvSpPr>
            <a:spLocks noChangeAspect="1" noChangeArrowheads="1"/>
          </p:cNvSpPr>
          <p:nvPr/>
        </p:nvSpPr>
        <p:spPr bwMode="auto">
          <a:xfrm>
            <a:off x="6421438" y="323215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SzTx/>
              <a:buFontTx/>
              <a:buNone/>
            </a:pPr>
            <a:endParaRPr lang="en-IN" altLang="en-US">
              <a:solidFill>
                <a:schemeClr val="tx1"/>
              </a:solidFill>
              <a:latin typeface="Calibri" panose="020F0502020204030204" pitchFamily="34" charset="0"/>
              <a:ea typeface="SimSun" panose="02010600030101010101" pitchFamily="2" charset="-122"/>
            </a:endParaRPr>
          </a:p>
        </p:txBody>
      </p:sp>
      <p:pic>
        <p:nvPicPr>
          <p:cNvPr id="26626" name="Picture 2" descr="Free vector thank you lettering">
            <a:extLst>
              <a:ext uri="{FF2B5EF4-FFF2-40B4-BE49-F238E27FC236}">
                <a16:creationId xmlns:a16="http://schemas.microsoft.com/office/drawing/2014/main" id="{E23F3F31-A694-3EE8-30A2-460C6351AB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37990">
            <a:off x="1790700" y="1289050"/>
            <a:ext cx="8347075"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ppt_x"/>
                                          </p:val>
                                        </p:tav>
                                        <p:tav tm="100000">
                                          <p:val>
                                            <p:strVal val="#ppt_x"/>
                                          </p:val>
                                        </p:tav>
                                      </p:tavLst>
                                    </p:anim>
                                    <p:anim calcmode="lin" valueType="num">
                                      <p:cBhvr additive="base">
                                        <p:cTn id="8" dur="500" fill="hold"/>
                                        <p:tgtEl>
                                          <p:spTgt spid="266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D664362-F33D-45DE-5AA1-5516AC6C89F2}"/>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INTRODUCTION</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5E6C6AE5-AEE5-65C4-1F25-584A14848D5B}"/>
              </a:ext>
            </a:extLst>
          </p:cNvPr>
          <p:cNvSpPr>
            <a:spLocks noGrp="1" noChangeArrowheads="1"/>
          </p:cNvSpPr>
          <p:nvPr>
            <p:ph idx="1"/>
          </p:nvPr>
        </p:nvSpPr>
        <p:spPr>
          <a:xfrm>
            <a:off x="636588" y="2452688"/>
            <a:ext cx="11195050" cy="4211637"/>
          </a:xfrm>
        </p:spPr>
        <p:txBody>
          <a:bodyPr rtlCol="0">
            <a:normAutofit fontScale="92500" lnSpcReduction="20000"/>
          </a:bodyPr>
          <a:lstStyle/>
          <a:p>
            <a:pPr algn="just" eaLnBrk="1" fontAlgn="auto" hangingPunct="1">
              <a:spcAft>
                <a:spcPts val="0"/>
              </a:spcAft>
              <a:defRPr/>
            </a:pPr>
            <a:r>
              <a:rPr lang="en-US" sz="2500" b="1" dirty="0"/>
              <a:t>Section 135 (1) of the Companies Act lays down that every company having :</a:t>
            </a:r>
          </a:p>
          <a:p>
            <a:pPr lvl="1" algn="just" eaLnBrk="1" fontAlgn="auto" hangingPunct="1">
              <a:spcAft>
                <a:spcPts val="0"/>
              </a:spcAft>
              <a:buFont typeface="Wingdings" panose="05000000000000000000" pitchFamily="2" charset="2"/>
              <a:buChar char="v"/>
              <a:defRPr/>
            </a:pPr>
            <a:r>
              <a:rPr lang="en-US" sz="2500" b="1" dirty="0"/>
              <a:t>net worth of rupees five hundred crore or more, or </a:t>
            </a:r>
          </a:p>
          <a:p>
            <a:pPr lvl="1" algn="just" eaLnBrk="1" fontAlgn="auto" hangingPunct="1">
              <a:spcAft>
                <a:spcPts val="0"/>
              </a:spcAft>
              <a:buFont typeface="Wingdings" panose="05000000000000000000" pitchFamily="2" charset="2"/>
              <a:buChar char="v"/>
              <a:defRPr/>
            </a:pPr>
            <a:r>
              <a:rPr lang="en-US" sz="2500" b="1" dirty="0"/>
              <a:t>turnover of rupees one thousand crore or more or </a:t>
            </a:r>
          </a:p>
          <a:p>
            <a:pPr lvl="1" algn="just" eaLnBrk="1" fontAlgn="auto" hangingPunct="1">
              <a:spcAft>
                <a:spcPts val="0"/>
              </a:spcAft>
              <a:buFont typeface="Wingdings" panose="05000000000000000000" pitchFamily="2" charset="2"/>
              <a:buChar char="v"/>
              <a:defRPr/>
            </a:pPr>
            <a:r>
              <a:rPr lang="en-US" sz="2500" b="1" dirty="0"/>
              <a:t>a net profit of rupees five crore or more</a:t>
            </a:r>
            <a:r>
              <a:rPr lang="en-US" sz="2300" b="1" dirty="0"/>
              <a:t> </a:t>
            </a:r>
          </a:p>
          <a:p>
            <a:pPr marL="0" indent="0" algn="just" eaLnBrk="1" fontAlgn="auto" hangingPunct="1">
              <a:spcAft>
                <a:spcPts val="0"/>
              </a:spcAft>
              <a:buFont typeface="Wingdings 3" panose="05040102010807070707" pitchFamily="18" charset="2"/>
              <a:buNone/>
              <a:defRPr/>
            </a:pPr>
            <a:r>
              <a:rPr lang="en-US" sz="2500" b="1" dirty="0"/>
              <a:t>	during the immediately preceding financial year shall constitute a 	Corporate 	Social Responsibility Committee of the Board consisting of 	three or more directors, 	out of which at least one director shall be an 	independent director.</a:t>
            </a:r>
          </a:p>
          <a:p>
            <a:pPr algn="just" eaLnBrk="1" fontAlgn="auto" hangingPunct="1">
              <a:spcAft>
                <a:spcPts val="0"/>
              </a:spcAft>
              <a:defRPr/>
            </a:pPr>
            <a:r>
              <a:rPr lang="en-US" sz="2500" b="1" dirty="0"/>
              <a:t>Provided that where a company is not required to appoint an independent director under sub-section (4) of section 149, it shall have in its Corporate Social Responsibility Committee two or more directors.</a:t>
            </a:r>
            <a:endParaRPr lang="en-IN" sz="2500" b="1" dirty="0"/>
          </a:p>
          <a:p>
            <a:pPr marL="0" indent="0" algn="just" eaLnBrk="1" fontAlgn="auto" hangingPunct="1">
              <a:spcAft>
                <a:spcPts val="0"/>
              </a:spcAft>
              <a:buFont typeface="Wingdings 3" charset="2"/>
              <a:buNone/>
              <a:defRPr/>
            </a:pPr>
            <a:endParaRPr lang="en-US" altLang="en-US" sz="2400" b="1" i="1" dirty="0">
              <a:solidFill>
                <a:schemeClr val="tx1">
                  <a:lumMod val="75000"/>
                  <a:lumOff val="25000"/>
                </a:schemeClr>
              </a:solidFill>
            </a:endParaRPr>
          </a:p>
          <a:p>
            <a:pPr marL="0" indent="0" algn="just" eaLnBrk="1" fontAlgn="auto" hangingPunct="1">
              <a:spcAft>
                <a:spcPts val="0"/>
              </a:spcAft>
              <a:buFont typeface="Wingdings 3" panose="05040102010807070707" pitchFamily="18" charset="2"/>
              <a:buNone/>
              <a:defRPr/>
            </a:pPr>
            <a:endParaRPr lang="en-US" altLang="en-US" sz="2400" b="1" i="1" dirty="0">
              <a:solidFill>
                <a:schemeClr val="tx1">
                  <a:lumMod val="75000"/>
                  <a:lumOff val="25000"/>
                </a:schemeClr>
              </a:solidFill>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DCD7B2E-F199-8772-F424-D9747819D6DF}"/>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INTRODUCTION (Contd…..)</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E827A37A-2493-3EA5-6982-72D727545F40}"/>
              </a:ext>
            </a:extLst>
          </p:cNvPr>
          <p:cNvSpPr>
            <a:spLocks noGrp="1" noChangeArrowheads="1"/>
          </p:cNvSpPr>
          <p:nvPr>
            <p:ph idx="1"/>
          </p:nvPr>
        </p:nvSpPr>
        <p:spPr>
          <a:xfrm>
            <a:off x="1155700" y="2603500"/>
            <a:ext cx="10196513" cy="3616325"/>
          </a:xfrm>
        </p:spPr>
        <p:txBody>
          <a:bodyPr rtlCol="0">
            <a:normAutofit/>
          </a:bodyPr>
          <a:lstStyle/>
          <a:p>
            <a:pPr algn="just" eaLnBrk="1" fontAlgn="auto" hangingPunct="1">
              <a:spcAft>
                <a:spcPts val="0"/>
              </a:spcAft>
              <a:defRPr/>
            </a:pPr>
            <a:r>
              <a:rPr lang="en-US" sz="2300" b="1" dirty="0"/>
              <a:t>Section 135 (5) of the Act lays down that the Board of every company referred to in Section 135(1) shall ensure that the company spends in every Financial Year, at least 2% of the Average Net Profits of the company made during the three immediately preceding financial years or where the company has not completed the period of three financial years since its incorporation, during such immediately preceding financial years.</a:t>
            </a:r>
          </a:p>
          <a:p>
            <a:pPr algn="just" eaLnBrk="1" fontAlgn="auto" hangingPunct="1">
              <a:spcAft>
                <a:spcPts val="0"/>
              </a:spcAft>
              <a:defRPr/>
            </a:pPr>
            <a:r>
              <a:rPr lang="en-US" sz="2300" b="1" dirty="0"/>
              <a:t>Company shall give preference to the local area and areas under which it operates for CSR spending.</a:t>
            </a:r>
            <a:endParaRPr lang="en-IN" sz="2300" b="1" dirty="0"/>
          </a:p>
          <a:p>
            <a:pPr marL="0" indent="0" algn="just" eaLnBrk="1" fontAlgn="auto" hangingPunct="1">
              <a:spcAft>
                <a:spcPts val="0"/>
              </a:spcAft>
              <a:buFont typeface="Wingdings 3" charset="2"/>
              <a:buNone/>
              <a:defRPr/>
            </a:pPr>
            <a:endParaRPr lang="en-US" altLang="en-US" sz="2400" b="1" i="1" dirty="0">
              <a:solidFill>
                <a:schemeClr val="tx1">
                  <a:lumMod val="75000"/>
                  <a:lumOff val="25000"/>
                </a:schemeClr>
              </a:solidFill>
            </a:endParaRPr>
          </a:p>
          <a:p>
            <a:pPr marL="0" indent="0" algn="just" eaLnBrk="1" fontAlgn="auto" hangingPunct="1">
              <a:spcAft>
                <a:spcPts val="0"/>
              </a:spcAft>
              <a:buFont typeface="Wingdings 3" panose="05040102010807070707" pitchFamily="18" charset="2"/>
              <a:buNone/>
              <a:defRPr/>
            </a:pPr>
            <a:endParaRPr lang="en-US" altLang="en-US" sz="2400" b="1" i="1" dirty="0">
              <a:solidFill>
                <a:schemeClr val="tx1">
                  <a:lumMod val="75000"/>
                  <a:lumOff val="25000"/>
                </a:schemeClr>
              </a:solidFill>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DA42E10-E232-FCAE-EB35-75CD8B264B53}"/>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INTRODUCTION (Contd…..)</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74F8C084-7F92-CB83-FA51-067FA521362E}"/>
              </a:ext>
            </a:extLst>
          </p:cNvPr>
          <p:cNvSpPr>
            <a:spLocks noGrp="1" noChangeArrowheads="1"/>
          </p:cNvSpPr>
          <p:nvPr>
            <p:ph idx="1"/>
          </p:nvPr>
        </p:nvSpPr>
        <p:spPr>
          <a:xfrm>
            <a:off x="1155700" y="2603500"/>
            <a:ext cx="10196513" cy="3616325"/>
          </a:xfrm>
        </p:spPr>
        <p:txBody>
          <a:bodyPr rtlCol="0">
            <a:normAutofit lnSpcReduction="10000"/>
          </a:bodyPr>
          <a:lstStyle/>
          <a:p>
            <a:pPr algn="just" eaLnBrk="1" fontAlgn="auto" hangingPunct="1">
              <a:spcAft>
                <a:spcPts val="0"/>
              </a:spcAft>
              <a:defRPr/>
            </a:pPr>
            <a:r>
              <a:rPr lang="en-US" sz="2300" b="1" dirty="0"/>
              <a:t>If the company fails to spend such amount, the Board shall, in its report made under clause (o) of sub-section (3) of section 134, specify the reasons for not spending the amount [and, unless the unspent amount relates to any ongoing project referred to in sub-section (6), transfer such unspent amount to a Fund specified in Schedule VII, within a period of six months of the expiry of the financial year]. </a:t>
            </a:r>
          </a:p>
          <a:p>
            <a:pPr algn="just" eaLnBrk="1" fontAlgn="auto" hangingPunct="1">
              <a:spcAft>
                <a:spcPts val="0"/>
              </a:spcAft>
              <a:defRPr/>
            </a:pPr>
            <a:r>
              <a:rPr lang="en-US" sz="2300" b="1" dirty="0"/>
              <a:t>Excess amount spend on CSR can be set off .</a:t>
            </a:r>
          </a:p>
          <a:p>
            <a:pPr algn="just" eaLnBrk="1" fontAlgn="auto" hangingPunct="1">
              <a:spcAft>
                <a:spcPts val="0"/>
              </a:spcAft>
              <a:defRPr/>
            </a:pPr>
            <a:r>
              <a:rPr lang="en-US" sz="2300" b="1" dirty="0"/>
              <a:t>Net Profit to be computed in accordance with the provision of section 198 of the Act.</a:t>
            </a:r>
            <a:endParaRPr lang="en-IN" sz="2300" b="1" dirty="0"/>
          </a:p>
          <a:p>
            <a:pPr algn="just" eaLnBrk="1" fontAlgn="auto" hangingPunct="1">
              <a:spcAft>
                <a:spcPts val="0"/>
              </a:spcAft>
              <a:defRPr/>
            </a:pPr>
            <a:endParaRPr lang="en-IN" sz="2300" b="1"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8CA05E5B-D889-DF20-356F-8319F79E98EA}"/>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UNSPENT CSR AMOUNT</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C8C7EEFA-072E-7690-8F7F-EFAFF6423F3D}"/>
              </a:ext>
            </a:extLst>
          </p:cNvPr>
          <p:cNvSpPr>
            <a:spLocks noGrp="1" noChangeArrowheads="1"/>
          </p:cNvSpPr>
          <p:nvPr>
            <p:ph idx="1"/>
          </p:nvPr>
        </p:nvSpPr>
        <p:spPr>
          <a:xfrm>
            <a:off x="1155700" y="2603500"/>
            <a:ext cx="10196513" cy="3616325"/>
          </a:xfrm>
        </p:spPr>
        <p:txBody>
          <a:bodyPr/>
          <a:lstStyle/>
          <a:p>
            <a:pPr algn="just" eaLnBrk="1" hangingPunct="1"/>
            <a:r>
              <a:rPr lang="en-US" altLang="en-US" sz="2300" b="1"/>
              <a:t>Unspent Amount under Sub – Section (5) pursuant to any ongoing project shall be transferred by the Company within a period of 30 days from the end of the financial year to a Special Account to be opened by the company in any Scheduled bank to be called the Unspent Corporate Social Responsibility Account and such amount to be expended on CSR within a period of 3 FYs failing which the Company shall transfer the same to a Fund specified in Schedule VII within a period of 30 days from the date of completion of 3rd Financial Year.</a:t>
            </a:r>
            <a:endParaRPr lang="en-IN" altLang="en-US" sz="2300" b="1"/>
          </a:p>
          <a:p>
            <a:pPr algn="just" eaLnBrk="1" hangingPunct="1"/>
            <a:endParaRPr lang="en-IN" altLang="en-US" sz="2300" b="1"/>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1C4707C-454B-C4A3-6448-17A556508830}"/>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DEFAULT IN COMPLIANCE</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EB653C88-0EB4-E04E-E362-6448FEE0C60D}"/>
              </a:ext>
            </a:extLst>
          </p:cNvPr>
          <p:cNvSpPr>
            <a:spLocks noGrp="1" noChangeArrowheads="1"/>
          </p:cNvSpPr>
          <p:nvPr>
            <p:ph idx="1"/>
          </p:nvPr>
        </p:nvSpPr>
        <p:spPr>
          <a:xfrm>
            <a:off x="484188" y="2452688"/>
            <a:ext cx="11499850" cy="4238625"/>
          </a:xfrm>
        </p:spPr>
        <p:txBody>
          <a:bodyPr rtlCol="0">
            <a:normAutofit lnSpcReduction="10000"/>
          </a:bodyPr>
          <a:lstStyle/>
          <a:p>
            <a:pPr algn="just" eaLnBrk="1" fontAlgn="auto" hangingPunct="1">
              <a:spcAft>
                <a:spcPts val="0"/>
              </a:spcAft>
              <a:defRPr/>
            </a:pPr>
            <a:r>
              <a:rPr lang="en-US" sz="2300" b="1" dirty="0"/>
              <a:t>In the case of Default in compliance with the provisions of Sub-Section 5 or 6,the company shall be liable to a penalty of : </a:t>
            </a:r>
          </a:p>
          <a:p>
            <a:pPr lvl="1" algn="just" eaLnBrk="1" fontAlgn="auto" hangingPunct="1">
              <a:spcAft>
                <a:spcPts val="0"/>
              </a:spcAft>
              <a:buFont typeface="Wingdings" panose="05000000000000000000" pitchFamily="2" charset="2"/>
              <a:buChar char="v"/>
              <a:defRPr/>
            </a:pPr>
            <a:r>
              <a:rPr lang="en-US" sz="2300" b="1" dirty="0"/>
              <a:t>Twice the Amount required to be transferred by the Company to the Fund Specified in Schedule VII or Unspent Corporate Social Responsibility Account as the case may be, 	or </a:t>
            </a:r>
          </a:p>
          <a:p>
            <a:pPr lvl="1" algn="just" eaLnBrk="1" fontAlgn="auto" hangingPunct="1">
              <a:spcAft>
                <a:spcPts val="0"/>
              </a:spcAft>
              <a:buFont typeface="Wingdings" panose="05000000000000000000" pitchFamily="2" charset="2"/>
              <a:buChar char="v"/>
              <a:defRPr/>
            </a:pPr>
            <a:r>
              <a:rPr lang="en-US" sz="2300" b="1" dirty="0"/>
              <a:t>One Crore Rupees whichever is less </a:t>
            </a:r>
          </a:p>
          <a:p>
            <a:pPr algn="just" eaLnBrk="1" fontAlgn="auto" hangingPunct="1">
              <a:spcAft>
                <a:spcPts val="0"/>
              </a:spcAft>
              <a:defRPr/>
            </a:pPr>
            <a:r>
              <a:rPr lang="en-US" sz="2300" b="1" dirty="0"/>
              <a:t>and every officer in Default shall be liable to a penalty of :</a:t>
            </a:r>
          </a:p>
          <a:p>
            <a:pPr lvl="1" algn="just" eaLnBrk="1" fontAlgn="auto" hangingPunct="1">
              <a:spcAft>
                <a:spcPts val="0"/>
              </a:spcAft>
              <a:buFont typeface="Wingdings" panose="05000000000000000000" pitchFamily="2" charset="2"/>
              <a:buChar char="v"/>
              <a:defRPr/>
            </a:pPr>
            <a:r>
              <a:rPr lang="en-US" sz="2300" b="1" dirty="0"/>
              <a:t>one – tenth of the amount required to be transferred by the company to such fund specified in Schedule VII or the Unspent CSR Account as the case may be,    or </a:t>
            </a:r>
          </a:p>
          <a:p>
            <a:pPr lvl="1" algn="just" eaLnBrk="1" fontAlgn="auto" hangingPunct="1">
              <a:spcAft>
                <a:spcPts val="0"/>
              </a:spcAft>
              <a:buFont typeface="Wingdings" panose="05000000000000000000" pitchFamily="2" charset="2"/>
              <a:buChar char="v"/>
              <a:defRPr/>
            </a:pPr>
            <a:r>
              <a:rPr lang="en-US" sz="2300" b="1" dirty="0"/>
              <a:t>Rs. 2 lakhs whichever is less.</a:t>
            </a:r>
            <a:endParaRPr lang="en-IN" sz="2300" b="1" dirty="0"/>
          </a:p>
          <a:p>
            <a:pPr algn="just" eaLnBrk="1" fontAlgn="auto" hangingPunct="1">
              <a:spcAft>
                <a:spcPts val="0"/>
              </a:spcAft>
              <a:defRPr/>
            </a:pPr>
            <a:endParaRPr lang="en-IN" sz="2300" b="1" dirty="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1934A40-7D90-D21A-9C91-1FD1D79C9474}"/>
              </a:ext>
            </a:extLst>
          </p:cNvPr>
          <p:cNvSpPr>
            <a:spLocks noGrp="1" noChangeArrowheads="1"/>
          </p:cNvSpPr>
          <p:nvPr>
            <p:ph type="title"/>
          </p:nvPr>
        </p:nvSpPr>
        <p:spPr>
          <a:xfrm>
            <a:off x="1155700" y="914400"/>
            <a:ext cx="8750300" cy="1016000"/>
          </a:xfrm>
        </p:spPr>
        <p:txBody>
          <a:bodyPr/>
          <a:lstStyle/>
          <a:p>
            <a:pPr algn="ctr" eaLnBrk="1" hangingPunct="1"/>
            <a:r>
              <a:rPr lang="en-IN" altLang="en-US" b="1" u="sng">
                <a:latin typeface="Agency FB" panose="020B0503020202020204" pitchFamily="34" charset="0"/>
              </a:rPr>
              <a:t>MISCELLANEOUS</a:t>
            </a:r>
            <a:br>
              <a:rPr lang="en-IN" altLang="en-US" b="1">
                <a:latin typeface="Agency FB" panose="020B0503020202020204"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4216CA0F-F657-E079-E625-6E356C1E7028}"/>
              </a:ext>
            </a:extLst>
          </p:cNvPr>
          <p:cNvSpPr>
            <a:spLocks noGrp="1" noChangeArrowheads="1"/>
          </p:cNvSpPr>
          <p:nvPr>
            <p:ph idx="1"/>
          </p:nvPr>
        </p:nvSpPr>
        <p:spPr>
          <a:xfrm>
            <a:off x="1155700" y="2603500"/>
            <a:ext cx="10496550" cy="3575050"/>
          </a:xfrm>
        </p:spPr>
        <p:txBody>
          <a:bodyPr/>
          <a:lstStyle/>
          <a:p>
            <a:pPr algn="just" eaLnBrk="1" hangingPunct="1"/>
            <a:r>
              <a:rPr lang="en-US" altLang="en-US" sz="2300" b="1"/>
              <a:t>If CSR amount does not exceed Rs. 50 Lakhs, CSR Committee need not be formed.</a:t>
            </a:r>
            <a:endParaRPr lang="en-IN" altLang="en-US" sz="2300" b="1"/>
          </a:p>
          <a:p>
            <a:pPr algn="just" eaLnBrk="1" hangingPunct="1"/>
            <a:r>
              <a:rPr lang="en-US" altLang="en-US" sz="2400" b="1"/>
              <a:t>Schedule VII of the Companies Act lays down the CSR Activities.</a:t>
            </a:r>
            <a:endParaRPr lang="en-IN" altLang="en-US" sz="2400" b="1"/>
          </a:p>
          <a:p>
            <a:r>
              <a:rPr lang="en-US" altLang="en-US" sz="2400" b="1"/>
              <a:t>Companies (CSR Policy Rules), 2014 lays down the Rules regarding CSR.</a:t>
            </a:r>
            <a:endParaRPr lang="en-IN" altLang="en-US" sz="2400" b="1"/>
          </a:p>
          <a:p>
            <a:r>
              <a:rPr lang="en-US" altLang="en-US" sz="2400" b="1"/>
              <a:t>Advisory issued regarding issue of Independent Practitioner’s Report on Utilisation of CSR Funds, Format of Report issued by ICAI.</a:t>
            </a:r>
            <a:endParaRPr lang="en-IN" alt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ACF86D4-E014-713B-B979-6F8168B4A858}"/>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IN" altLang="en-US" b="1" u="sng">
                <a:latin typeface="Agency FB" panose="020B0503020202020204" pitchFamily="34" charset="0"/>
              </a:rPr>
              <a:t>ACCOUNTING </a:t>
            </a:r>
            <a:r>
              <a:rPr lang="en-US" altLang="en-US" b="1" u="sng">
                <a:latin typeface="Agency FB" panose="020B0503020202020204" pitchFamily="34" charset="0"/>
              </a:rPr>
              <a:t>ISSUES RELATING TO CSR</a:t>
            </a:r>
            <a:br>
              <a:rPr lang="en-IN" altLang="en-US" sz="1800">
                <a:latin typeface="Calibri" panose="020F0502020204030204" pitchFamily="34" charset="0"/>
                <a:ea typeface="Calibri" panose="020F0502020204030204" pitchFamily="34" charset="0"/>
                <a:cs typeface="Vrinda" panose="020B0502040204020203"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96CA655C-51BB-2AE8-8CC6-3DA8B6C96B88}"/>
              </a:ext>
            </a:extLst>
          </p:cNvPr>
          <p:cNvSpPr>
            <a:spLocks noGrp="1" noChangeArrowheads="1"/>
          </p:cNvSpPr>
          <p:nvPr>
            <p:ph idx="1"/>
          </p:nvPr>
        </p:nvSpPr>
        <p:spPr>
          <a:xfrm>
            <a:off x="747713" y="2922588"/>
            <a:ext cx="10904537" cy="3255962"/>
          </a:xfrm>
        </p:spPr>
        <p:txBody>
          <a:bodyPr/>
          <a:lstStyle/>
          <a:p>
            <a:pPr algn="just"/>
            <a:r>
              <a:rPr lang="en-US" altLang="en-US" sz="2400" b="1"/>
              <a:t>Whether Provision for Unspent Amount Required to be created ?</a:t>
            </a:r>
            <a:endParaRPr lang="en-IN" altLang="en-US" sz="2400" b="1"/>
          </a:p>
          <a:p>
            <a:pPr algn="just" eaLnBrk="1" hangingPunct="1"/>
            <a:r>
              <a:rPr lang="en-US" altLang="en-US" sz="2400" b="1"/>
              <a:t>Whether Excess Amount spent is to be Expensed?</a:t>
            </a:r>
            <a:endParaRPr lang="en-IN" altLang="en-US" sz="2400" b="1"/>
          </a:p>
          <a:p>
            <a:pPr algn="just"/>
            <a:r>
              <a:rPr lang="en-US" altLang="en-US" sz="2400" b="1"/>
              <a:t>Expenditure made in kind</a:t>
            </a:r>
            <a:endParaRPr lang="en-IN" altLang="en-US" sz="2400" b="1"/>
          </a:p>
          <a:p>
            <a:pPr algn="just"/>
            <a:r>
              <a:rPr lang="en-US" altLang="en-US" sz="2400" b="1"/>
              <a:t>Surplus from CSR Activities</a:t>
            </a:r>
            <a:endParaRPr lang="en-IN" altLang="en-US" sz="2400" b="1"/>
          </a:p>
          <a:p>
            <a:pPr algn="just"/>
            <a:r>
              <a:rPr lang="en-US" altLang="en-US" sz="2400" b="1"/>
              <a:t>Reference to be made to Schedule III to the Act regarding Presentation &amp; Disclosure in the Financial Statements.</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FBF642F-A82F-00EC-936B-4DA3D28A6459}"/>
              </a:ext>
            </a:extLst>
          </p:cNvPr>
          <p:cNvSpPr>
            <a:spLocks noGrp="1" noChangeArrowheads="1"/>
          </p:cNvSpPr>
          <p:nvPr>
            <p:ph type="title"/>
          </p:nvPr>
        </p:nvSpPr>
        <p:spPr>
          <a:xfrm>
            <a:off x="1155700" y="914400"/>
            <a:ext cx="8750300" cy="1016000"/>
          </a:xfrm>
        </p:spPr>
        <p:txBody>
          <a:bodyPr/>
          <a:lstStyle/>
          <a:p>
            <a:pPr algn="ctr" eaLnBrk="1" hangingPunct="1"/>
            <a:br>
              <a:rPr lang="en-IN" altLang="en-US" b="1" u="sng">
                <a:latin typeface="Agency FB" panose="020B0503020202020204" pitchFamily="34" charset="0"/>
              </a:rPr>
            </a:br>
            <a:r>
              <a:rPr lang="en-IN" altLang="en-US" b="1" u="sng">
                <a:latin typeface="Agency FB" panose="020B0503020202020204" pitchFamily="34" charset="0"/>
              </a:rPr>
              <a:t>TAX </a:t>
            </a:r>
            <a:r>
              <a:rPr lang="en-US" altLang="en-US" b="1" u="sng">
                <a:latin typeface="Agency FB" panose="020B0503020202020204" pitchFamily="34" charset="0"/>
              </a:rPr>
              <a:t>ISSUES</a:t>
            </a:r>
            <a:br>
              <a:rPr lang="en-IN" altLang="en-US" sz="1800" u="sng">
                <a:latin typeface="Calibri" panose="020F0502020204030204" pitchFamily="34" charset="0"/>
                <a:ea typeface="Calibri" panose="020F0502020204030204" pitchFamily="34" charset="0"/>
                <a:cs typeface="Vrinda" panose="020B0502040204020203" pitchFamily="34" charset="0"/>
              </a:rPr>
            </a:br>
            <a:endParaRPr lang="en-IN" altLang="en-US" b="1" u="sng">
              <a:latin typeface="Agency FB" panose="020B0503020202020204" pitchFamily="34" charset="0"/>
            </a:endParaRPr>
          </a:p>
        </p:txBody>
      </p:sp>
      <p:sp>
        <p:nvSpPr>
          <p:cNvPr id="3" name="Content Placeholder 2">
            <a:extLst>
              <a:ext uri="{FF2B5EF4-FFF2-40B4-BE49-F238E27FC236}">
                <a16:creationId xmlns:a16="http://schemas.microsoft.com/office/drawing/2014/main" id="{5190F3A0-B7D0-256F-FEB0-F5219E1AD454}"/>
              </a:ext>
            </a:extLst>
          </p:cNvPr>
          <p:cNvSpPr>
            <a:spLocks noGrp="1" noChangeArrowheads="1"/>
          </p:cNvSpPr>
          <p:nvPr>
            <p:ph idx="1"/>
          </p:nvPr>
        </p:nvSpPr>
        <p:spPr>
          <a:xfrm>
            <a:off x="747713" y="2922588"/>
            <a:ext cx="10904537" cy="3255962"/>
          </a:xfrm>
        </p:spPr>
        <p:txBody>
          <a:bodyPr/>
          <a:lstStyle/>
          <a:p>
            <a:pPr algn="just" eaLnBrk="1" hangingPunct="1"/>
            <a:r>
              <a:rPr lang="en-US" altLang="en-US" sz="2300" b="1"/>
              <a:t>Explanation 2 added by Finance (No. 2) Act ,2014 clarifies that any expenditure incurred by the Assessee on the activities relating to CSR shall not be deemed to be an expenditure incurred by the assessee for the purpose of Business or Profession.</a:t>
            </a:r>
            <a:endParaRPr lang="en-IN" altLang="en-US" sz="2300" b="1"/>
          </a:p>
          <a:p>
            <a:pPr algn="just" eaLnBrk="1" hangingPunct="1"/>
            <a:r>
              <a:rPr lang="en-US" altLang="en-US" sz="2300" b="1"/>
              <a:t>However, Finance Act ,2014 clarifies that CSR which is of the nature described in Sections 30 to 36 of Income Tax Act,1961 in assisting CSR Activities like rent of premises where CSR Activities are carried out shall be allowed as Deduction subject to fulfilment of condition, if any.</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Arial"/>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Arial"/>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Arial"/>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Arial"/>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TM02900722[[fn=Ion Boardroom]]</Template>
  <TotalTime>1340</TotalTime>
  <Words>1317</Words>
  <Application>Microsoft Office PowerPoint</Application>
  <PresentationFormat>Widescreen</PresentationFormat>
  <Paragraphs>61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Ion Boardroom</vt:lpstr>
      <vt:lpstr>PowerPoint Presentation</vt:lpstr>
      <vt:lpstr>INTRODUCTION </vt:lpstr>
      <vt:lpstr>INTRODUCTION (Contd…..) </vt:lpstr>
      <vt:lpstr>INTRODUCTION (Contd…..) </vt:lpstr>
      <vt:lpstr>UNSPENT CSR AMOUNT </vt:lpstr>
      <vt:lpstr>DEFAULT IN COMPLIANCE </vt:lpstr>
      <vt:lpstr>MISCELLANEOUS </vt:lpstr>
      <vt:lpstr> ACCOUNTING ISSUES RELATING TO CSR </vt:lpstr>
      <vt:lpstr> TAX ISSUES </vt:lpstr>
      <vt:lpstr> DEDUCTION u/s 80G </vt:lpstr>
      <vt:lpstr> FREQUENTLY ASKED QUESTIONS </vt:lpstr>
      <vt:lpstr> SOME FREQUENTLY ASKED QUESTIONS </vt:lpstr>
      <vt:lpstr> SOME FREQUENTLY ASKED QUESTIONS </vt:lpstr>
      <vt:lpstr> SOME FREQUENTLY ASKED QUESTIONS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ZhuLong</dc:creator>
  <cp:lastModifiedBy>Dora D</cp:lastModifiedBy>
  <cp:revision>182</cp:revision>
  <cp:lastPrinted>2024-06-07T08:54:57Z</cp:lastPrinted>
  <dcterms:created xsi:type="dcterms:W3CDTF">2023-07-31T09:25:27Z</dcterms:created>
  <dcterms:modified xsi:type="dcterms:W3CDTF">2024-06-08T05:57:59Z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1033-5.4.1.7973</vt:lpwstr>
  </property>
  <property fmtid="{D5CDD505-2E9C-101B-9397-08002B2CF9AE}" pid="3" name="ICV">
    <vt:lpwstr>4688F3BB3C3C46E5BA57685F8FFA6D39</vt:lpwstr>
  </property>
</Properties>
</file>